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43.xml" ContentType="application/vnd.openxmlformats-officedocument.presentationml.slide+xml"/>
  <Override PartName="/ppt/slides/slide44.xml" ContentType="application/vnd.openxmlformats-officedocument.presentationml.slide+xml"/>
  <Override PartName="/ppt/presentation.xml" ContentType="application/vnd.openxmlformats-officedocument.presentationml.presentation.main+xml"/>
  <Override PartName="/ppt/slides/slide4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1.xml" ContentType="application/vnd.openxmlformats-officedocument.presentationml.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2.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ppt/changesInfos/changesInfo1.xml" ContentType="application/vnd.ms-powerpoint.changes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5" r:id="rId4"/>
  </p:sldMasterIdLst>
  <p:notesMasterIdLst>
    <p:notesMasterId r:id="rId49"/>
  </p:notesMasterIdLst>
  <p:handoutMasterIdLst>
    <p:handoutMasterId r:id="rId50"/>
  </p:handoutMasterIdLst>
  <p:sldIdLst>
    <p:sldId id="1705" r:id="rId5"/>
    <p:sldId id="1700" r:id="rId6"/>
    <p:sldId id="699" r:id="rId7"/>
    <p:sldId id="1611" r:id="rId8"/>
    <p:sldId id="1612" r:id="rId9"/>
    <p:sldId id="1613" r:id="rId10"/>
    <p:sldId id="1707" r:id="rId11"/>
    <p:sldId id="1713" r:id="rId12"/>
    <p:sldId id="1621" r:id="rId13"/>
    <p:sldId id="1731" r:id="rId14"/>
    <p:sldId id="1629" r:id="rId15"/>
    <p:sldId id="1730" r:id="rId16"/>
    <p:sldId id="1709" r:id="rId17"/>
    <p:sldId id="1716" r:id="rId18"/>
    <p:sldId id="1708" r:id="rId19"/>
    <p:sldId id="1737" r:id="rId20"/>
    <p:sldId id="1748" r:id="rId21"/>
    <p:sldId id="1749" r:id="rId22"/>
    <p:sldId id="1717" r:id="rId23"/>
    <p:sldId id="1718" r:id="rId24"/>
    <p:sldId id="1634" r:id="rId25"/>
    <p:sldId id="1635" r:id="rId26"/>
    <p:sldId id="1727" r:id="rId27"/>
    <p:sldId id="1728" r:id="rId28"/>
    <p:sldId id="1719" r:id="rId29"/>
    <p:sldId id="1750" r:id="rId30"/>
    <p:sldId id="1751" r:id="rId31"/>
    <p:sldId id="1742" r:id="rId32"/>
    <p:sldId id="1720" r:id="rId33"/>
    <p:sldId id="1721" r:id="rId34"/>
    <p:sldId id="1722" r:id="rId35"/>
    <p:sldId id="1712" r:id="rId36"/>
    <p:sldId id="1724" r:id="rId37"/>
    <p:sldId id="1725" r:id="rId38"/>
    <p:sldId id="1655" r:id="rId39"/>
    <p:sldId id="1633" r:id="rId40"/>
    <p:sldId id="1729" r:id="rId41"/>
    <p:sldId id="1662" r:id="rId42"/>
    <p:sldId id="1714" r:id="rId43"/>
    <p:sldId id="1710" r:id="rId44"/>
    <p:sldId id="1715" r:id="rId45"/>
    <p:sldId id="1614" r:id="rId46"/>
    <p:sldId id="1746" r:id="rId47"/>
    <p:sldId id="174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816" userDrawn="1">
          <p15:clr>
            <a:srgbClr val="A4A3A4"/>
          </p15:clr>
        </p15:guide>
        <p15:guide id="4" pos="2976" userDrawn="1">
          <p15:clr>
            <a:srgbClr val="A4A3A4"/>
          </p15:clr>
        </p15:guide>
        <p15:guide id="5" orient="horz" userDrawn="1">
          <p15:clr>
            <a:srgbClr val="A4A3A4"/>
          </p15:clr>
        </p15:guide>
        <p15:guide id="6" orient="horz" pos="25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F" initials="PF" lastIdx="3" clrIdx="0"/>
  <p:cmAuthor id="2" name="Joyce Piacun" initials="JP" lastIdx="3" clrIdx="1">
    <p:extLst>
      <p:ext uri="{19B8F6BF-5375-455C-9EA6-DF929625EA0E}">
        <p15:presenceInfo xmlns:p15="http://schemas.microsoft.com/office/powerpoint/2012/main" userId="S::jpiacun@gcrinc.com::e02f9d2f-9f85-4acf-8310-002c2a8bcc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00"/>
    <a:srgbClr val="FFFF00"/>
    <a:srgbClr val="E38921"/>
    <a:srgbClr val="84AD63"/>
    <a:srgbClr val="9DBD82"/>
    <a:srgbClr val="F27121"/>
    <a:srgbClr val="C4AD4F"/>
    <a:srgbClr val="42A2CF"/>
    <a:srgbClr val="BD51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65CEE9-86A3-4C7E-A3F2-D723645476FA}" v="54" dt="2023-03-18T21:48:41.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67" autoAdjust="0"/>
    <p:restoredTop sz="96272" autoAdjust="0"/>
  </p:normalViewPr>
  <p:slideViewPr>
    <p:cSldViewPr snapToGrid="0" snapToObjects="1">
      <p:cViewPr varScale="1">
        <p:scale>
          <a:sx n="107" d="100"/>
          <a:sy n="107" d="100"/>
        </p:scale>
        <p:origin x="106" y="298"/>
      </p:cViewPr>
      <p:guideLst>
        <p:guide orient="horz" pos="2160"/>
        <p:guide pos="3840"/>
        <p:guide orient="horz" pos="816"/>
        <p:guide pos="2976"/>
        <p:guide orient="horz"/>
        <p:guide orient="horz" pos="2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91416"/>
    </p:cViewPr>
  </p:sorterViewPr>
  <p:notesViewPr>
    <p:cSldViewPr snapToGrid="0" snapToObjects="1" showGuides="1">
      <p:cViewPr varScale="1">
        <p:scale>
          <a:sx n="54" d="100"/>
          <a:sy n="54" d="100"/>
        </p:scale>
        <p:origin x="2563"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ce Piacun" userId="e87124d7-e2a2-469d-af4b-33d51c538ca3" providerId="ADAL" clId="{4FE76ABA-FF12-4A0C-8A0E-319FA6AB25CA}"/>
    <pc:docChg chg="undo custSel modSld">
      <pc:chgData name="Joyce Piacun" userId="e87124d7-e2a2-469d-af4b-33d51c538ca3" providerId="ADAL" clId="{4FE76ABA-FF12-4A0C-8A0E-319FA6AB25CA}" dt="2022-10-28T16:19:13.126" v="58" actId="14100"/>
      <pc:docMkLst>
        <pc:docMk/>
      </pc:docMkLst>
      <pc:sldChg chg="addSp delSp modSp mod">
        <pc:chgData name="Joyce Piacun" userId="e87124d7-e2a2-469d-af4b-33d51c538ca3" providerId="ADAL" clId="{4FE76ABA-FF12-4A0C-8A0E-319FA6AB25CA}" dt="2022-10-28T16:10:45.566" v="25" actId="1076"/>
        <pc:sldMkLst>
          <pc:docMk/>
          <pc:sldMk cId="4193086584" sldId="1635"/>
        </pc:sldMkLst>
        <pc:spChg chg="mod">
          <ac:chgData name="Joyce Piacun" userId="e87124d7-e2a2-469d-af4b-33d51c538ca3" providerId="ADAL" clId="{4FE76ABA-FF12-4A0C-8A0E-319FA6AB25CA}" dt="2022-10-28T16:10:45.566" v="25" actId="1076"/>
          <ac:spMkLst>
            <pc:docMk/>
            <pc:sldMk cId="4193086584" sldId="1635"/>
            <ac:spMk id="12" creationId="{A3AEC6D0-8729-4CC0-B7AD-5C2BC2628D5D}"/>
          </ac:spMkLst>
        </pc:spChg>
        <pc:picChg chg="add mod">
          <ac:chgData name="Joyce Piacun" userId="e87124d7-e2a2-469d-af4b-33d51c538ca3" providerId="ADAL" clId="{4FE76ABA-FF12-4A0C-8A0E-319FA6AB25CA}" dt="2022-10-28T16:10:41.026" v="24" actId="14100"/>
          <ac:picMkLst>
            <pc:docMk/>
            <pc:sldMk cId="4193086584" sldId="1635"/>
            <ac:picMk id="3" creationId="{B645CAB0-F554-4ADD-9F3F-8993BC90EB12}"/>
          </ac:picMkLst>
        </pc:picChg>
        <pc:picChg chg="del mod">
          <ac:chgData name="Joyce Piacun" userId="e87124d7-e2a2-469d-af4b-33d51c538ca3" providerId="ADAL" clId="{4FE76ABA-FF12-4A0C-8A0E-319FA6AB25CA}" dt="2022-10-28T16:07:53.508" v="12" actId="478"/>
          <ac:picMkLst>
            <pc:docMk/>
            <pc:sldMk cId="4193086584" sldId="1635"/>
            <ac:picMk id="1026" creationId="{1518EF4A-411F-451B-A569-1C2061973D9F}"/>
          </ac:picMkLst>
        </pc:picChg>
      </pc:sldChg>
      <pc:sldChg chg="addSp delSp modSp mod">
        <pc:chgData name="Joyce Piacun" userId="e87124d7-e2a2-469d-af4b-33d51c538ca3" providerId="ADAL" clId="{4FE76ABA-FF12-4A0C-8A0E-319FA6AB25CA}" dt="2022-10-28T16:18:11.292" v="45" actId="1036"/>
        <pc:sldMkLst>
          <pc:docMk/>
          <pc:sldMk cId="3862531485" sldId="1719"/>
        </pc:sldMkLst>
        <pc:spChg chg="mod ord">
          <ac:chgData name="Joyce Piacun" userId="e87124d7-e2a2-469d-af4b-33d51c538ca3" providerId="ADAL" clId="{4FE76ABA-FF12-4A0C-8A0E-319FA6AB25CA}" dt="2022-10-28T16:17:15.339" v="44" actId="1076"/>
          <ac:spMkLst>
            <pc:docMk/>
            <pc:sldMk cId="3862531485" sldId="1719"/>
            <ac:spMk id="9" creationId="{15B846FD-EC70-4A25-B02B-20F74AE183F8}"/>
          </ac:spMkLst>
        </pc:spChg>
        <pc:picChg chg="del">
          <ac:chgData name="Joyce Piacun" userId="e87124d7-e2a2-469d-af4b-33d51c538ca3" providerId="ADAL" clId="{4FE76ABA-FF12-4A0C-8A0E-319FA6AB25CA}" dt="2022-10-28T16:16:50.964" v="38" actId="478"/>
          <ac:picMkLst>
            <pc:docMk/>
            <pc:sldMk cId="3862531485" sldId="1719"/>
            <ac:picMk id="1026" creationId="{EFBC2FDE-7420-43A6-8F2C-3B2A7E803419}"/>
          </ac:picMkLst>
        </pc:picChg>
        <pc:picChg chg="add mod">
          <ac:chgData name="Joyce Piacun" userId="e87124d7-e2a2-469d-af4b-33d51c538ca3" providerId="ADAL" clId="{4FE76ABA-FF12-4A0C-8A0E-319FA6AB25CA}" dt="2022-10-28T16:18:11.292" v="45" actId="1036"/>
          <ac:picMkLst>
            <pc:docMk/>
            <pc:sldMk cId="3862531485" sldId="1719"/>
            <ac:picMk id="2050" creationId="{C0F6EDA0-4397-4622-8EE7-D8B2A785BC1C}"/>
          </ac:picMkLst>
        </pc:picChg>
      </pc:sldChg>
      <pc:sldChg chg="addSp delSp modSp mod">
        <pc:chgData name="Joyce Piacun" userId="e87124d7-e2a2-469d-af4b-33d51c538ca3" providerId="ADAL" clId="{4FE76ABA-FF12-4A0C-8A0E-319FA6AB25CA}" dt="2022-10-28T16:19:13.126" v="58" actId="14100"/>
        <pc:sldMkLst>
          <pc:docMk/>
          <pc:sldMk cId="1447624761" sldId="1733"/>
        </pc:sldMkLst>
        <pc:spChg chg="mod ord">
          <ac:chgData name="Joyce Piacun" userId="e87124d7-e2a2-469d-af4b-33d51c538ca3" providerId="ADAL" clId="{4FE76ABA-FF12-4A0C-8A0E-319FA6AB25CA}" dt="2022-10-28T16:18:59.199" v="55" actId="1076"/>
          <ac:spMkLst>
            <pc:docMk/>
            <pc:sldMk cId="1447624761" sldId="1733"/>
            <ac:spMk id="9" creationId="{15B846FD-EC70-4A25-B02B-20F74AE183F8}"/>
          </ac:spMkLst>
        </pc:spChg>
        <pc:spChg chg="mod ord">
          <ac:chgData name="Joyce Piacun" userId="e87124d7-e2a2-469d-af4b-33d51c538ca3" providerId="ADAL" clId="{4FE76ABA-FF12-4A0C-8A0E-319FA6AB25CA}" dt="2022-10-28T16:19:13.126" v="58" actId="14100"/>
          <ac:spMkLst>
            <pc:docMk/>
            <pc:sldMk cId="1447624761" sldId="1733"/>
            <ac:spMk id="12" creationId="{8B3A3D62-FF8F-439A-A3A3-4CDFA0572AEB}"/>
          </ac:spMkLst>
        </pc:spChg>
        <pc:picChg chg="add mod">
          <ac:chgData name="Joyce Piacun" userId="e87124d7-e2a2-469d-af4b-33d51c538ca3" providerId="ADAL" clId="{4FE76ABA-FF12-4A0C-8A0E-319FA6AB25CA}" dt="2022-10-28T16:18:45.143" v="52" actId="166"/>
          <ac:picMkLst>
            <pc:docMk/>
            <pc:sldMk cId="1447624761" sldId="1733"/>
            <ac:picMk id="13" creationId="{7F66ED2E-402B-44E5-BFE4-B72E64267D23}"/>
          </ac:picMkLst>
        </pc:picChg>
        <pc:picChg chg="del">
          <ac:chgData name="Joyce Piacun" userId="e87124d7-e2a2-469d-af4b-33d51c538ca3" providerId="ADAL" clId="{4FE76ABA-FF12-4A0C-8A0E-319FA6AB25CA}" dt="2022-10-28T16:18:34.513" v="49" actId="478"/>
          <ac:picMkLst>
            <pc:docMk/>
            <pc:sldMk cId="1447624761" sldId="1733"/>
            <ac:picMk id="1026" creationId="{EFBC2FDE-7420-43A6-8F2C-3B2A7E803419}"/>
          </ac:picMkLst>
        </pc:picChg>
      </pc:sldChg>
    </pc:docChg>
  </pc:docChgLst>
  <pc:docChgLst>
    <pc:chgData name="Joyce Piacun" userId="e87124d7-e2a2-469d-af4b-33d51c538ca3" providerId="ADAL" clId="{77678D2D-E521-4901-BE40-DFC13719C457}"/>
    <pc:docChg chg="delSld modSld">
      <pc:chgData name="Joyce Piacun" userId="e87124d7-e2a2-469d-af4b-33d51c538ca3" providerId="ADAL" clId="{77678D2D-E521-4901-BE40-DFC13719C457}" dt="2022-07-24T20:27:54.246" v="6" actId="2696"/>
      <pc:docMkLst>
        <pc:docMk/>
      </pc:docMkLst>
      <pc:sldChg chg="del">
        <pc:chgData name="Joyce Piacun" userId="e87124d7-e2a2-469d-af4b-33d51c538ca3" providerId="ADAL" clId="{77678D2D-E521-4901-BE40-DFC13719C457}" dt="2022-07-24T20:27:39.451" v="3" actId="2696"/>
        <pc:sldMkLst>
          <pc:docMk/>
          <pc:sldMk cId="2875780558" sldId="721"/>
        </pc:sldMkLst>
      </pc:sldChg>
      <pc:sldChg chg="del">
        <pc:chgData name="Joyce Piacun" userId="e87124d7-e2a2-469d-af4b-33d51c538ca3" providerId="ADAL" clId="{77678D2D-E521-4901-BE40-DFC13719C457}" dt="2022-07-24T20:27:51.193" v="5" actId="2696"/>
        <pc:sldMkLst>
          <pc:docMk/>
          <pc:sldMk cId="68155904" sldId="1616"/>
        </pc:sldMkLst>
      </pc:sldChg>
      <pc:sldChg chg="del">
        <pc:chgData name="Joyce Piacun" userId="e87124d7-e2a2-469d-af4b-33d51c538ca3" providerId="ADAL" clId="{77678D2D-E521-4901-BE40-DFC13719C457}" dt="2022-07-24T20:27:43.325" v="4" actId="2696"/>
        <pc:sldMkLst>
          <pc:docMk/>
          <pc:sldMk cId="2384464918" sldId="1617"/>
        </pc:sldMkLst>
      </pc:sldChg>
      <pc:sldChg chg="del">
        <pc:chgData name="Joyce Piacun" userId="e87124d7-e2a2-469d-af4b-33d51c538ca3" providerId="ADAL" clId="{77678D2D-E521-4901-BE40-DFC13719C457}" dt="2022-07-24T20:27:54.246" v="6" actId="2696"/>
        <pc:sldMkLst>
          <pc:docMk/>
          <pc:sldMk cId="2506823064" sldId="1618"/>
        </pc:sldMkLst>
      </pc:sldChg>
      <pc:sldChg chg="modSp mod">
        <pc:chgData name="Joyce Piacun" userId="e87124d7-e2a2-469d-af4b-33d51c538ca3" providerId="ADAL" clId="{77678D2D-E521-4901-BE40-DFC13719C457}" dt="2022-07-24T20:18:21.524" v="0" actId="1076"/>
        <pc:sldMkLst>
          <pc:docMk/>
          <pc:sldMk cId="2607336792" sldId="1716"/>
        </pc:sldMkLst>
        <pc:spChg chg="mod">
          <ac:chgData name="Joyce Piacun" userId="e87124d7-e2a2-469d-af4b-33d51c538ca3" providerId="ADAL" clId="{77678D2D-E521-4901-BE40-DFC13719C457}" dt="2022-07-24T20:18:21.524" v="0" actId="1076"/>
          <ac:spMkLst>
            <pc:docMk/>
            <pc:sldMk cId="2607336792" sldId="1716"/>
            <ac:spMk id="10" creationId="{889A6132-1DE6-468D-AF19-FB16783598F9}"/>
          </ac:spMkLst>
        </pc:spChg>
      </pc:sldChg>
      <pc:sldChg chg="del">
        <pc:chgData name="Joyce Piacun" userId="e87124d7-e2a2-469d-af4b-33d51c538ca3" providerId="ADAL" clId="{77678D2D-E521-4901-BE40-DFC13719C457}" dt="2022-07-24T20:26:43.682" v="1" actId="2696"/>
        <pc:sldMkLst>
          <pc:docMk/>
          <pc:sldMk cId="649030425" sldId="1739"/>
        </pc:sldMkLst>
      </pc:sldChg>
      <pc:sldChg chg="del">
        <pc:chgData name="Joyce Piacun" userId="e87124d7-e2a2-469d-af4b-33d51c538ca3" providerId="ADAL" clId="{77678D2D-E521-4901-BE40-DFC13719C457}" dt="2022-07-24T20:27:04.459" v="2" actId="2696"/>
        <pc:sldMkLst>
          <pc:docMk/>
          <pc:sldMk cId="906501056" sldId="1740"/>
        </pc:sldMkLst>
      </pc:sldChg>
    </pc:docChg>
  </pc:docChgLst>
  <pc:docChgLst>
    <pc:chgData name="Joyce Piacun" userId="e87124d7-e2a2-469d-af4b-33d51c538ca3" providerId="ADAL" clId="{F83081C1-F69A-4F9C-94F2-6DCCAA2DEDE3}"/>
    <pc:docChg chg="undo custSel addSld modSld">
      <pc:chgData name="Joyce Piacun" userId="e87124d7-e2a2-469d-af4b-33d51c538ca3" providerId="ADAL" clId="{F83081C1-F69A-4F9C-94F2-6DCCAA2DEDE3}" dt="2022-02-06T20:31:21.296" v="770" actId="1076"/>
      <pc:docMkLst>
        <pc:docMk/>
      </pc:docMkLst>
      <pc:sldChg chg="modSp mod">
        <pc:chgData name="Joyce Piacun" userId="e87124d7-e2a2-469d-af4b-33d51c538ca3" providerId="ADAL" clId="{F83081C1-F69A-4F9C-94F2-6DCCAA2DEDE3}" dt="2022-02-06T19:34:15.686" v="0" actId="20577"/>
        <pc:sldMkLst>
          <pc:docMk/>
          <pc:sldMk cId="2659608589" sldId="1736"/>
        </pc:sldMkLst>
        <pc:spChg chg="mod">
          <ac:chgData name="Joyce Piacun" userId="e87124d7-e2a2-469d-af4b-33d51c538ca3" providerId="ADAL" clId="{F83081C1-F69A-4F9C-94F2-6DCCAA2DEDE3}" dt="2022-02-06T19:34:15.686" v="0" actId="20577"/>
          <ac:spMkLst>
            <pc:docMk/>
            <pc:sldMk cId="2659608589" sldId="1736"/>
            <ac:spMk id="2" creationId="{2CA0505D-6BF0-44F5-9A8E-F0784F2D2465}"/>
          </ac:spMkLst>
        </pc:spChg>
      </pc:sldChg>
      <pc:sldChg chg="addSp delSp modSp add mod">
        <pc:chgData name="Joyce Piacun" userId="e87124d7-e2a2-469d-af4b-33d51c538ca3" providerId="ADAL" clId="{F83081C1-F69A-4F9C-94F2-6DCCAA2DEDE3}" dt="2022-02-06T19:40:20.717" v="306" actId="14100"/>
        <pc:sldMkLst>
          <pc:docMk/>
          <pc:sldMk cId="2079708607" sldId="1738"/>
        </pc:sldMkLst>
        <pc:spChg chg="mod">
          <ac:chgData name="Joyce Piacun" userId="e87124d7-e2a2-469d-af4b-33d51c538ca3" providerId="ADAL" clId="{F83081C1-F69A-4F9C-94F2-6DCCAA2DEDE3}" dt="2022-02-06T19:39:56.278" v="304" actId="6549"/>
          <ac:spMkLst>
            <pc:docMk/>
            <pc:sldMk cId="2079708607" sldId="1738"/>
            <ac:spMk id="5" creationId="{9AA7BAEC-7134-469A-8DC9-50E9520FFFDC}"/>
          </ac:spMkLst>
        </pc:spChg>
        <pc:picChg chg="add mod">
          <ac:chgData name="Joyce Piacun" userId="e87124d7-e2a2-469d-af4b-33d51c538ca3" providerId="ADAL" clId="{F83081C1-F69A-4F9C-94F2-6DCCAA2DEDE3}" dt="2022-02-06T19:38:43.717" v="13" actId="14100"/>
          <ac:picMkLst>
            <pc:docMk/>
            <pc:sldMk cId="2079708607" sldId="1738"/>
            <ac:picMk id="1026" creationId="{1FE5B9AC-54CB-40B5-A0A1-1222FCD52739}"/>
          </ac:picMkLst>
        </pc:picChg>
        <pc:picChg chg="del mod">
          <ac:chgData name="Joyce Piacun" userId="e87124d7-e2a2-469d-af4b-33d51c538ca3" providerId="ADAL" clId="{F83081C1-F69A-4F9C-94F2-6DCCAA2DEDE3}" dt="2022-02-06T19:38:22.465" v="6" actId="478"/>
          <ac:picMkLst>
            <pc:docMk/>
            <pc:sldMk cId="2079708607" sldId="1738"/>
            <ac:picMk id="4098" creationId="{BF022265-C2F0-4E99-B767-C55DAA38EDCA}"/>
          </ac:picMkLst>
        </pc:picChg>
        <pc:cxnChg chg="mod ord">
          <ac:chgData name="Joyce Piacun" userId="e87124d7-e2a2-469d-af4b-33d51c538ca3" providerId="ADAL" clId="{F83081C1-F69A-4F9C-94F2-6DCCAA2DEDE3}" dt="2022-02-06T19:40:20.717" v="306" actId="14100"/>
          <ac:cxnSpMkLst>
            <pc:docMk/>
            <pc:sldMk cId="2079708607" sldId="1738"/>
            <ac:cxnSpMk id="9" creationId="{2D835C26-0AFC-4F24-8E1B-9F05BE210446}"/>
          </ac:cxnSpMkLst>
        </pc:cxnChg>
      </pc:sldChg>
      <pc:sldChg chg="addSp delSp modSp add mod">
        <pc:chgData name="Joyce Piacun" userId="e87124d7-e2a2-469d-af4b-33d51c538ca3" providerId="ADAL" clId="{F83081C1-F69A-4F9C-94F2-6DCCAA2DEDE3}" dt="2022-02-06T20:25:45.177" v="654" actId="1076"/>
        <pc:sldMkLst>
          <pc:docMk/>
          <pc:sldMk cId="649030425" sldId="1739"/>
        </pc:sldMkLst>
        <pc:spChg chg="mod">
          <ac:chgData name="Joyce Piacun" userId="e87124d7-e2a2-469d-af4b-33d51c538ca3" providerId="ADAL" clId="{F83081C1-F69A-4F9C-94F2-6DCCAA2DEDE3}" dt="2022-02-06T20:25:45.177" v="654" actId="1076"/>
          <ac:spMkLst>
            <pc:docMk/>
            <pc:sldMk cId="649030425" sldId="1739"/>
            <ac:spMk id="5" creationId="{9AA7BAEC-7134-469A-8DC9-50E9520FFFDC}"/>
          </ac:spMkLst>
        </pc:spChg>
        <pc:spChg chg="add mod">
          <ac:chgData name="Joyce Piacun" userId="e87124d7-e2a2-469d-af4b-33d51c538ca3" providerId="ADAL" clId="{F83081C1-F69A-4F9C-94F2-6DCCAA2DEDE3}" dt="2022-02-06T20:23:16.845" v="326" actId="14100"/>
          <ac:spMkLst>
            <pc:docMk/>
            <pc:sldMk cId="649030425" sldId="1739"/>
            <ac:spMk id="7" creationId="{CD6BDAA1-4105-4DD8-9CB5-D160A3668042}"/>
          </ac:spMkLst>
        </pc:spChg>
        <pc:picChg chg="del">
          <ac:chgData name="Joyce Piacun" userId="e87124d7-e2a2-469d-af4b-33d51c538ca3" providerId="ADAL" clId="{F83081C1-F69A-4F9C-94F2-6DCCAA2DEDE3}" dt="2022-02-06T20:21:48.355" v="308" actId="478"/>
          <ac:picMkLst>
            <pc:docMk/>
            <pc:sldMk cId="649030425" sldId="1739"/>
            <ac:picMk id="1026" creationId="{1FE5B9AC-54CB-40B5-A0A1-1222FCD52739}"/>
          </ac:picMkLst>
        </pc:picChg>
        <pc:picChg chg="add mod">
          <ac:chgData name="Joyce Piacun" userId="e87124d7-e2a2-469d-af4b-33d51c538ca3" providerId="ADAL" clId="{F83081C1-F69A-4F9C-94F2-6DCCAA2DEDE3}" dt="2022-02-06T20:22:56.330" v="323" actId="1035"/>
          <ac:picMkLst>
            <pc:docMk/>
            <pc:sldMk cId="649030425" sldId="1739"/>
            <ac:picMk id="2050" creationId="{36E4FBE6-B1EB-4A47-82E7-9DC5888FFAA3}"/>
          </ac:picMkLst>
        </pc:picChg>
        <pc:cxnChg chg="del">
          <ac:chgData name="Joyce Piacun" userId="e87124d7-e2a2-469d-af4b-33d51c538ca3" providerId="ADAL" clId="{F83081C1-F69A-4F9C-94F2-6DCCAA2DEDE3}" dt="2022-02-06T20:21:50.329" v="309" actId="478"/>
          <ac:cxnSpMkLst>
            <pc:docMk/>
            <pc:sldMk cId="649030425" sldId="1739"/>
            <ac:cxnSpMk id="9" creationId="{2D835C26-0AFC-4F24-8E1B-9F05BE210446}"/>
          </ac:cxnSpMkLst>
        </pc:cxnChg>
      </pc:sldChg>
      <pc:sldChg chg="addSp delSp modSp add mod">
        <pc:chgData name="Joyce Piacun" userId="e87124d7-e2a2-469d-af4b-33d51c538ca3" providerId="ADAL" clId="{F83081C1-F69A-4F9C-94F2-6DCCAA2DEDE3}" dt="2022-02-06T20:31:21.296" v="770" actId="1076"/>
        <pc:sldMkLst>
          <pc:docMk/>
          <pc:sldMk cId="906501056" sldId="1740"/>
        </pc:sldMkLst>
        <pc:spChg chg="mod">
          <ac:chgData name="Joyce Piacun" userId="e87124d7-e2a2-469d-af4b-33d51c538ca3" providerId="ADAL" clId="{F83081C1-F69A-4F9C-94F2-6DCCAA2DEDE3}" dt="2022-02-06T20:31:21.296" v="770" actId="1076"/>
          <ac:spMkLst>
            <pc:docMk/>
            <pc:sldMk cId="906501056" sldId="1740"/>
            <ac:spMk id="5" creationId="{9AA7BAEC-7134-469A-8DC9-50E9520FFFDC}"/>
          </ac:spMkLst>
        </pc:spChg>
        <pc:spChg chg="mod ord">
          <ac:chgData name="Joyce Piacun" userId="e87124d7-e2a2-469d-af4b-33d51c538ca3" providerId="ADAL" clId="{F83081C1-F69A-4F9C-94F2-6DCCAA2DEDE3}" dt="2022-02-06T20:30:25.334" v="667" actId="1076"/>
          <ac:spMkLst>
            <pc:docMk/>
            <pc:sldMk cId="906501056" sldId="1740"/>
            <ac:spMk id="7" creationId="{CD6BDAA1-4105-4DD8-9CB5-D160A3668042}"/>
          </ac:spMkLst>
        </pc:spChg>
        <pc:picChg chg="del">
          <ac:chgData name="Joyce Piacun" userId="e87124d7-e2a2-469d-af4b-33d51c538ca3" providerId="ADAL" clId="{F83081C1-F69A-4F9C-94F2-6DCCAA2DEDE3}" dt="2022-02-06T20:29:35.448" v="657" actId="478"/>
          <ac:picMkLst>
            <pc:docMk/>
            <pc:sldMk cId="906501056" sldId="1740"/>
            <ac:picMk id="2050" creationId="{36E4FBE6-B1EB-4A47-82E7-9DC5888FFAA3}"/>
          </ac:picMkLst>
        </pc:picChg>
        <pc:picChg chg="add mod">
          <ac:chgData name="Joyce Piacun" userId="e87124d7-e2a2-469d-af4b-33d51c538ca3" providerId="ADAL" clId="{F83081C1-F69A-4F9C-94F2-6DCCAA2DEDE3}" dt="2022-02-06T20:30:02.962" v="664" actId="166"/>
          <ac:picMkLst>
            <pc:docMk/>
            <pc:sldMk cId="906501056" sldId="1740"/>
            <ac:picMk id="3074" creationId="{95F4409B-75D2-4A70-BB9A-5198812EF11D}"/>
          </ac:picMkLst>
        </pc:picChg>
      </pc:sldChg>
    </pc:docChg>
  </pc:docChgLst>
  <pc:docChgLst>
    <pc:chgData name="Joyce Piacun" userId="e87124d7-e2a2-469d-af4b-33d51c538ca3" providerId="ADAL" clId="{F565CEE9-86A3-4C7E-A3F2-D723645476FA}"/>
    <pc:docChg chg="undo custSel modSld">
      <pc:chgData name="Joyce Piacun" userId="e87124d7-e2a2-469d-af4b-33d51c538ca3" providerId="ADAL" clId="{F565CEE9-86A3-4C7E-A3F2-D723645476FA}" dt="2023-03-18T21:48:50.698" v="174" actId="14100"/>
      <pc:docMkLst>
        <pc:docMk/>
      </pc:docMkLst>
      <pc:sldChg chg="modSp mod">
        <pc:chgData name="Joyce Piacun" userId="e87124d7-e2a2-469d-af4b-33d51c538ca3" providerId="ADAL" clId="{F565CEE9-86A3-4C7E-A3F2-D723645476FA}" dt="2023-02-26T22:42:24.413" v="1" actId="20577"/>
        <pc:sldMkLst>
          <pc:docMk/>
          <pc:sldMk cId="2220994467" sldId="1705"/>
        </pc:sldMkLst>
        <pc:spChg chg="mod">
          <ac:chgData name="Joyce Piacun" userId="e87124d7-e2a2-469d-af4b-33d51c538ca3" providerId="ADAL" clId="{F565CEE9-86A3-4C7E-A3F2-D723645476FA}" dt="2023-02-26T22:42:24.413" v="1" actId="20577"/>
          <ac:spMkLst>
            <pc:docMk/>
            <pc:sldMk cId="2220994467" sldId="1705"/>
            <ac:spMk id="8" creationId="{4AA28B24-6B96-4C1B-B49B-8F9F79C14BDF}"/>
          </ac:spMkLst>
        </pc:spChg>
      </pc:sldChg>
      <pc:sldChg chg="addSp delSp modSp mod">
        <pc:chgData name="Joyce Piacun" userId="e87124d7-e2a2-469d-af4b-33d51c538ca3" providerId="ADAL" clId="{F565CEE9-86A3-4C7E-A3F2-D723645476FA}" dt="2023-03-18T21:48:08.355" v="170" actId="1076"/>
        <pc:sldMkLst>
          <pc:docMk/>
          <pc:sldMk cId="804065406" sldId="1707"/>
        </pc:sldMkLst>
        <pc:spChg chg="mod ord">
          <ac:chgData name="Joyce Piacun" userId="e87124d7-e2a2-469d-af4b-33d51c538ca3" providerId="ADAL" clId="{F565CEE9-86A3-4C7E-A3F2-D723645476FA}" dt="2023-03-18T21:48:08.355" v="170" actId="1076"/>
          <ac:spMkLst>
            <pc:docMk/>
            <pc:sldMk cId="804065406" sldId="1707"/>
            <ac:spMk id="10" creationId="{705504AB-708F-425C-B185-1F9FD1A33FD2}"/>
          </ac:spMkLst>
        </pc:spChg>
        <pc:picChg chg="add mod">
          <ac:chgData name="Joyce Piacun" userId="e87124d7-e2a2-469d-af4b-33d51c538ca3" providerId="ADAL" clId="{F565CEE9-86A3-4C7E-A3F2-D723645476FA}" dt="2023-03-18T21:47:15.780" v="166" actId="14100"/>
          <ac:picMkLst>
            <pc:docMk/>
            <pc:sldMk cId="804065406" sldId="1707"/>
            <ac:picMk id="2" creationId="{47D221BE-1F28-0581-A336-05336D3CEFE0}"/>
          </ac:picMkLst>
        </pc:picChg>
        <pc:picChg chg="del">
          <ac:chgData name="Joyce Piacun" userId="e87124d7-e2a2-469d-af4b-33d51c538ca3" providerId="ADAL" clId="{F565CEE9-86A3-4C7E-A3F2-D723645476FA}" dt="2023-03-18T21:47:05.997" v="164" actId="478"/>
          <ac:picMkLst>
            <pc:docMk/>
            <pc:sldMk cId="804065406" sldId="1707"/>
            <ac:picMk id="1026" creationId="{D30441C8-02A7-4F20-A98C-5E40BB27251D}"/>
          </ac:picMkLst>
        </pc:picChg>
      </pc:sldChg>
      <pc:sldChg chg="addSp delSp modSp mod">
        <pc:chgData name="Joyce Piacun" userId="e87124d7-e2a2-469d-af4b-33d51c538ca3" providerId="ADAL" clId="{F565CEE9-86A3-4C7E-A3F2-D723645476FA}" dt="2023-03-18T21:48:50.698" v="174" actId="14100"/>
        <pc:sldMkLst>
          <pc:docMk/>
          <pc:sldMk cId="1780964999" sldId="1713"/>
        </pc:sldMkLst>
        <pc:picChg chg="add mod">
          <ac:chgData name="Joyce Piacun" userId="e87124d7-e2a2-469d-af4b-33d51c538ca3" providerId="ADAL" clId="{F565CEE9-86A3-4C7E-A3F2-D723645476FA}" dt="2023-03-18T21:48:41.468" v="172"/>
          <ac:picMkLst>
            <pc:docMk/>
            <pc:sldMk cId="1780964999" sldId="1713"/>
            <ac:picMk id="2" creationId="{799DB579-D2E9-1101-E122-AE4792D25146}"/>
          </ac:picMkLst>
        </pc:picChg>
        <pc:picChg chg="del">
          <ac:chgData name="Joyce Piacun" userId="e87124d7-e2a2-469d-af4b-33d51c538ca3" providerId="ADAL" clId="{F565CEE9-86A3-4C7E-A3F2-D723645476FA}" dt="2023-03-18T21:48:40.427" v="171" actId="478"/>
          <ac:picMkLst>
            <pc:docMk/>
            <pc:sldMk cId="1780964999" sldId="1713"/>
            <ac:picMk id="6" creationId="{FBE17D09-5C13-42D5-8ED1-DE5F67BF3DB1}"/>
          </ac:picMkLst>
        </pc:picChg>
        <pc:cxnChg chg="mod ord">
          <ac:chgData name="Joyce Piacun" userId="e87124d7-e2a2-469d-af4b-33d51c538ca3" providerId="ADAL" clId="{F565CEE9-86A3-4C7E-A3F2-D723645476FA}" dt="2023-03-18T21:48:50.698" v="174" actId="14100"/>
          <ac:cxnSpMkLst>
            <pc:docMk/>
            <pc:sldMk cId="1780964999" sldId="1713"/>
            <ac:cxnSpMk id="8" creationId="{267D3513-9C2C-42E2-8698-9AA698ED1746}"/>
          </ac:cxnSpMkLst>
        </pc:cxnChg>
      </pc:sldChg>
      <pc:sldChg chg="addSp delSp modSp">
        <pc:chgData name="Joyce Piacun" userId="e87124d7-e2a2-469d-af4b-33d51c538ca3" providerId="ADAL" clId="{F565CEE9-86A3-4C7E-A3F2-D723645476FA}" dt="2023-03-08T17:19:21.640" v="8" actId="1076"/>
        <pc:sldMkLst>
          <pc:docMk/>
          <pc:sldMk cId="2607336792" sldId="1716"/>
        </pc:sldMkLst>
        <pc:picChg chg="add mod">
          <ac:chgData name="Joyce Piacun" userId="e87124d7-e2a2-469d-af4b-33d51c538ca3" providerId="ADAL" clId="{F565CEE9-86A3-4C7E-A3F2-D723645476FA}" dt="2023-03-08T17:19:21.640" v="8" actId="1076"/>
          <ac:picMkLst>
            <pc:docMk/>
            <pc:sldMk cId="2607336792" sldId="1716"/>
            <ac:picMk id="2" creationId="{5BDB14A4-1BF9-ED57-A74E-95FC8DB64680}"/>
          </ac:picMkLst>
        </pc:picChg>
        <pc:picChg chg="del">
          <ac:chgData name="Joyce Piacun" userId="e87124d7-e2a2-469d-af4b-33d51c538ca3" providerId="ADAL" clId="{F565CEE9-86A3-4C7E-A3F2-D723645476FA}" dt="2023-03-08T17:19:19.119" v="7" actId="478"/>
          <ac:picMkLst>
            <pc:docMk/>
            <pc:sldMk cId="2607336792" sldId="1716"/>
            <ac:picMk id="1026" creationId="{23C552DF-2090-4464-9C70-F5B0FBC75998}"/>
          </ac:picMkLst>
        </pc:picChg>
      </pc:sldChg>
      <pc:sldChg chg="addSp modSp mod">
        <pc:chgData name="Joyce Piacun" userId="e87124d7-e2a2-469d-af4b-33d51c538ca3" providerId="ADAL" clId="{F565CEE9-86A3-4C7E-A3F2-D723645476FA}" dt="2023-03-08T17:24:17.826" v="16" actId="14100"/>
        <pc:sldMkLst>
          <pc:docMk/>
          <pc:sldMk cId="1183075593" sldId="1728"/>
        </pc:sldMkLst>
        <pc:spChg chg="add mod">
          <ac:chgData name="Joyce Piacun" userId="e87124d7-e2a2-469d-af4b-33d51c538ca3" providerId="ADAL" clId="{F565CEE9-86A3-4C7E-A3F2-D723645476FA}" dt="2023-03-08T17:24:17.826" v="16" actId="14100"/>
          <ac:spMkLst>
            <pc:docMk/>
            <pc:sldMk cId="1183075593" sldId="1728"/>
            <ac:spMk id="2" creationId="{1B6864D5-F637-B857-BD73-1AE503A7397D}"/>
          </ac:spMkLst>
        </pc:spChg>
      </pc:sldChg>
      <pc:sldChg chg="modSp mod">
        <pc:chgData name="Joyce Piacun" userId="e87124d7-e2a2-469d-af4b-33d51c538ca3" providerId="ADAL" clId="{F565CEE9-86A3-4C7E-A3F2-D723645476FA}" dt="2023-03-08T17:30:53.593" v="22" actId="20577"/>
        <pc:sldMkLst>
          <pc:docMk/>
          <pc:sldMk cId="2982506667" sldId="1729"/>
        </pc:sldMkLst>
        <pc:spChg chg="mod">
          <ac:chgData name="Joyce Piacun" userId="e87124d7-e2a2-469d-af4b-33d51c538ca3" providerId="ADAL" clId="{F565CEE9-86A3-4C7E-A3F2-D723645476FA}" dt="2023-03-08T17:30:53.593" v="22" actId="20577"/>
          <ac:spMkLst>
            <pc:docMk/>
            <pc:sldMk cId="2982506667" sldId="1729"/>
            <ac:spMk id="9" creationId="{00000000-0000-0000-0000-000000000000}"/>
          </ac:spMkLst>
        </pc:spChg>
      </pc:sldChg>
      <pc:sldChg chg="modSp mod">
        <pc:chgData name="Joyce Piacun" userId="e87124d7-e2a2-469d-af4b-33d51c538ca3" providerId="ADAL" clId="{F565CEE9-86A3-4C7E-A3F2-D723645476FA}" dt="2023-03-08T17:21:11.051" v="12" actId="1076"/>
        <pc:sldMkLst>
          <pc:docMk/>
          <pc:sldMk cId="1283866886" sldId="1735"/>
        </pc:sldMkLst>
        <pc:spChg chg="mod">
          <ac:chgData name="Joyce Piacun" userId="e87124d7-e2a2-469d-af4b-33d51c538ca3" providerId="ADAL" clId="{F565CEE9-86A3-4C7E-A3F2-D723645476FA}" dt="2023-03-08T17:21:11.051" v="12" actId="1076"/>
          <ac:spMkLst>
            <pc:docMk/>
            <pc:sldMk cId="1283866886" sldId="1735"/>
            <ac:spMk id="9" creationId="{A4EDDF8D-6D51-491E-80B9-BD8AFA4F96F8}"/>
          </ac:spMkLst>
        </pc:spChg>
        <pc:picChg chg="mod">
          <ac:chgData name="Joyce Piacun" userId="e87124d7-e2a2-469d-af4b-33d51c538ca3" providerId="ADAL" clId="{F565CEE9-86A3-4C7E-A3F2-D723645476FA}" dt="2023-03-08T17:21:00.850" v="10" actId="1076"/>
          <ac:picMkLst>
            <pc:docMk/>
            <pc:sldMk cId="1283866886" sldId="1735"/>
            <ac:picMk id="3074" creationId="{1959188F-88E0-4A14-959B-8D6FE5A14F21}"/>
          </ac:picMkLst>
        </pc:picChg>
      </pc:sldChg>
      <pc:sldChg chg="addSp delSp modSp mod">
        <pc:chgData name="Joyce Piacun" userId="e87124d7-e2a2-469d-af4b-33d51c538ca3" providerId="ADAL" clId="{F565CEE9-86A3-4C7E-A3F2-D723645476FA}" dt="2023-03-08T17:44:15.898" v="146" actId="1076"/>
        <pc:sldMkLst>
          <pc:docMk/>
          <pc:sldMk cId="3162187619" sldId="1747"/>
        </pc:sldMkLst>
        <pc:spChg chg="add mod ord">
          <ac:chgData name="Joyce Piacun" userId="e87124d7-e2a2-469d-af4b-33d51c538ca3" providerId="ADAL" clId="{F565CEE9-86A3-4C7E-A3F2-D723645476FA}" dt="2023-03-08T17:42:55.558" v="129" actId="1076"/>
          <ac:spMkLst>
            <pc:docMk/>
            <pc:sldMk cId="3162187619" sldId="1747"/>
            <ac:spMk id="2" creationId="{9932A42B-071C-2FEF-C2DF-A6BDF1D2E0B2}"/>
          </ac:spMkLst>
        </pc:spChg>
        <pc:spChg chg="add mod">
          <ac:chgData name="Joyce Piacun" userId="e87124d7-e2a2-469d-af4b-33d51c538ca3" providerId="ADAL" clId="{F565CEE9-86A3-4C7E-A3F2-D723645476FA}" dt="2023-03-08T17:44:08.813" v="145" actId="1076"/>
          <ac:spMkLst>
            <pc:docMk/>
            <pc:sldMk cId="3162187619" sldId="1747"/>
            <ac:spMk id="5" creationId="{ED33DD87-AAEE-FC85-32F2-537B19F19AAD}"/>
          </ac:spMkLst>
        </pc:spChg>
        <pc:spChg chg="mod ord">
          <ac:chgData name="Joyce Piacun" userId="e87124d7-e2a2-469d-af4b-33d51c538ca3" providerId="ADAL" clId="{F565CEE9-86A3-4C7E-A3F2-D723645476FA}" dt="2023-03-08T17:44:15.898" v="146" actId="1076"/>
          <ac:spMkLst>
            <pc:docMk/>
            <pc:sldMk cId="3162187619" sldId="1747"/>
            <ac:spMk id="8" creationId="{9D0A0BC1-8F41-4411-B037-8CA4C252D64E}"/>
          </ac:spMkLst>
        </pc:spChg>
        <pc:spChg chg="mod">
          <ac:chgData name="Joyce Piacun" userId="e87124d7-e2a2-469d-af4b-33d51c538ca3" providerId="ADAL" clId="{F565CEE9-86A3-4C7E-A3F2-D723645476FA}" dt="2023-03-08T17:34:33.824" v="101" actId="20577"/>
          <ac:spMkLst>
            <pc:docMk/>
            <pc:sldMk cId="3162187619" sldId="1747"/>
            <ac:spMk id="11" creationId="{FEBA7017-3E4D-41C2-8076-029D302052B5}"/>
          </ac:spMkLst>
        </pc:spChg>
        <pc:picChg chg="add mod">
          <ac:chgData name="Joyce Piacun" userId="e87124d7-e2a2-469d-af4b-33d51c538ca3" providerId="ADAL" clId="{F565CEE9-86A3-4C7E-A3F2-D723645476FA}" dt="2023-03-08T17:44:01.888" v="144" actId="1076"/>
          <ac:picMkLst>
            <pc:docMk/>
            <pc:sldMk cId="3162187619" sldId="1747"/>
            <ac:picMk id="3" creationId="{B29E47BB-2F57-7448-C0BD-79D93930D39E}"/>
          </ac:picMkLst>
        </pc:picChg>
        <pc:picChg chg="del">
          <ac:chgData name="Joyce Piacun" userId="e87124d7-e2a2-469d-af4b-33d51c538ca3" providerId="ADAL" clId="{F565CEE9-86A3-4C7E-A3F2-D723645476FA}" dt="2023-03-08T17:42:24.451" v="123" actId="478"/>
          <ac:picMkLst>
            <pc:docMk/>
            <pc:sldMk cId="3162187619" sldId="1747"/>
            <ac:picMk id="2050" creationId="{73B2BC3A-B19B-4ED4-81D8-77CB720EFA1E}"/>
          </ac:picMkLst>
        </pc:picChg>
      </pc:sldChg>
    </pc:docChg>
  </pc:docChgLst>
  <pc:docChgLst>
    <pc:chgData name="Joyce Piacun" userId="e87124d7-e2a2-469d-af4b-33d51c538ca3" providerId="ADAL" clId="{2EC154DB-320E-436A-8A84-06B6276EA64B}"/>
    <pc:docChg chg="undo redo custSel addSld delSld modSld">
      <pc:chgData name="Joyce Piacun" userId="e87124d7-e2a2-469d-af4b-33d51c538ca3" providerId="ADAL" clId="{2EC154DB-320E-436A-8A84-06B6276EA64B}" dt="2021-11-15T01:20:03.216" v="3024" actId="478"/>
      <pc:docMkLst>
        <pc:docMk/>
      </pc:docMkLst>
      <pc:sldChg chg="modSp mod">
        <pc:chgData name="Joyce Piacun" userId="e87124d7-e2a2-469d-af4b-33d51c538ca3" providerId="ADAL" clId="{2EC154DB-320E-436A-8A84-06B6276EA64B}" dt="2021-11-15T01:18:43.545" v="3021" actId="14100"/>
        <pc:sldMkLst>
          <pc:docMk/>
          <pc:sldMk cId="1477499339" sldId="1614"/>
        </pc:sldMkLst>
        <pc:cxnChg chg="mod">
          <ac:chgData name="Joyce Piacun" userId="e87124d7-e2a2-469d-af4b-33d51c538ca3" providerId="ADAL" clId="{2EC154DB-320E-436A-8A84-06B6276EA64B}" dt="2021-11-15T01:18:43.545" v="3021" actId="14100"/>
          <ac:cxnSpMkLst>
            <pc:docMk/>
            <pc:sldMk cId="1477499339" sldId="1614"/>
            <ac:cxnSpMk id="9" creationId="{88AB4957-BF51-492B-9B67-DA072BBFD92F}"/>
          </ac:cxnSpMkLst>
        </pc:cxnChg>
      </pc:sldChg>
      <pc:sldChg chg="delSp mod">
        <pc:chgData name="Joyce Piacun" userId="e87124d7-e2a2-469d-af4b-33d51c538ca3" providerId="ADAL" clId="{2EC154DB-320E-436A-8A84-06B6276EA64B}" dt="2021-11-15T01:20:03.216" v="3024" actId="478"/>
        <pc:sldMkLst>
          <pc:docMk/>
          <pc:sldMk cId="2384464918" sldId="1617"/>
        </pc:sldMkLst>
        <pc:spChg chg="del">
          <ac:chgData name="Joyce Piacun" userId="e87124d7-e2a2-469d-af4b-33d51c538ca3" providerId="ADAL" clId="{2EC154DB-320E-436A-8A84-06B6276EA64B}" dt="2021-11-15T01:20:03.216" v="3024" actId="478"/>
          <ac:spMkLst>
            <pc:docMk/>
            <pc:sldMk cId="2384464918" sldId="1617"/>
            <ac:spMk id="3" creationId="{14E479AE-3C86-4E5E-BCA7-657B505BA215}"/>
          </ac:spMkLst>
        </pc:spChg>
      </pc:sldChg>
      <pc:sldChg chg="modSp mod">
        <pc:chgData name="Joyce Piacun" userId="e87124d7-e2a2-469d-af4b-33d51c538ca3" providerId="ADAL" clId="{2EC154DB-320E-436A-8A84-06B6276EA64B}" dt="2021-11-07T21:07:32.835" v="0" actId="1076"/>
        <pc:sldMkLst>
          <pc:docMk/>
          <pc:sldMk cId="449487039" sldId="1627"/>
        </pc:sldMkLst>
        <pc:spChg chg="mod">
          <ac:chgData name="Joyce Piacun" userId="e87124d7-e2a2-469d-af4b-33d51c538ca3" providerId="ADAL" clId="{2EC154DB-320E-436A-8A84-06B6276EA64B}" dt="2021-11-07T21:07:32.835" v="0" actId="1076"/>
          <ac:spMkLst>
            <pc:docMk/>
            <pc:sldMk cId="449487039" sldId="1627"/>
            <ac:spMk id="12" creationId="{8085262A-B6EA-4521-84AC-2A9D9FC0D600}"/>
          </ac:spMkLst>
        </pc:spChg>
      </pc:sldChg>
      <pc:sldChg chg="addSp modSp mod">
        <pc:chgData name="Joyce Piacun" userId="e87124d7-e2a2-469d-af4b-33d51c538ca3" providerId="ADAL" clId="{2EC154DB-320E-436A-8A84-06B6276EA64B}" dt="2021-11-15T01:13:11.537" v="2966" actId="1076"/>
        <pc:sldMkLst>
          <pc:docMk/>
          <pc:sldMk cId="1336377340" sldId="1633"/>
        </pc:sldMkLst>
        <pc:spChg chg="mod">
          <ac:chgData name="Joyce Piacun" userId="e87124d7-e2a2-469d-af4b-33d51c538ca3" providerId="ADAL" clId="{2EC154DB-320E-436A-8A84-06B6276EA64B}" dt="2021-11-12T00:38:20.844" v="2437" actId="14100"/>
          <ac:spMkLst>
            <pc:docMk/>
            <pc:sldMk cId="1336377340" sldId="1633"/>
            <ac:spMk id="6" creationId="{9D08C0BB-9A62-462D-8710-A2F196EA7589}"/>
          </ac:spMkLst>
        </pc:spChg>
        <pc:spChg chg="add mod">
          <ac:chgData name="Joyce Piacun" userId="e87124d7-e2a2-469d-af4b-33d51c538ca3" providerId="ADAL" clId="{2EC154DB-320E-436A-8A84-06B6276EA64B}" dt="2021-11-15T01:13:11.537" v="2966" actId="1076"/>
          <ac:spMkLst>
            <pc:docMk/>
            <pc:sldMk cId="1336377340" sldId="1633"/>
            <ac:spMk id="11" creationId="{BE59CEE9-2618-4D58-B4F2-E08197C59033}"/>
          </ac:spMkLst>
        </pc:spChg>
      </pc:sldChg>
      <pc:sldChg chg="addSp delSp modSp mod">
        <pc:chgData name="Joyce Piacun" userId="e87124d7-e2a2-469d-af4b-33d51c538ca3" providerId="ADAL" clId="{2EC154DB-320E-436A-8A84-06B6276EA64B}" dt="2021-11-15T01:03:41.902" v="2961" actId="1076"/>
        <pc:sldMkLst>
          <pc:docMk/>
          <pc:sldMk cId="4193086584" sldId="1635"/>
        </pc:sldMkLst>
        <pc:spChg chg="add mod">
          <ac:chgData name="Joyce Piacun" userId="e87124d7-e2a2-469d-af4b-33d51c538ca3" providerId="ADAL" clId="{2EC154DB-320E-436A-8A84-06B6276EA64B}" dt="2021-11-15T01:03:41.902" v="2961" actId="1076"/>
          <ac:spMkLst>
            <pc:docMk/>
            <pc:sldMk cId="4193086584" sldId="1635"/>
            <ac:spMk id="12" creationId="{A3AEC6D0-8729-4CC0-B7AD-5C2BC2628D5D}"/>
          </ac:spMkLst>
        </pc:spChg>
        <pc:cxnChg chg="del">
          <ac:chgData name="Joyce Piacun" userId="e87124d7-e2a2-469d-af4b-33d51c538ca3" providerId="ADAL" clId="{2EC154DB-320E-436A-8A84-06B6276EA64B}" dt="2021-11-15T01:03:04.732" v="2958" actId="478"/>
          <ac:cxnSpMkLst>
            <pc:docMk/>
            <pc:sldMk cId="4193086584" sldId="1635"/>
            <ac:cxnSpMk id="6" creationId="{9453FBB4-0000-4E50-8B1A-F5099103703E}"/>
          </ac:cxnSpMkLst>
        </pc:cxnChg>
        <pc:cxnChg chg="mod">
          <ac:chgData name="Joyce Piacun" userId="e87124d7-e2a2-469d-af4b-33d51c538ca3" providerId="ADAL" clId="{2EC154DB-320E-436A-8A84-06B6276EA64B}" dt="2021-11-07T22:34:44.994" v="805" actId="1036"/>
          <ac:cxnSpMkLst>
            <pc:docMk/>
            <pc:sldMk cId="4193086584" sldId="1635"/>
            <ac:cxnSpMk id="10" creationId="{2368B4AD-1415-4183-ABB6-E2B543C08C91}"/>
          </ac:cxnSpMkLst>
        </pc:cxnChg>
      </pc:sldChg>
      <pc:sldChg chg="modSp">
        <pc:chgData name="Joyce Piacun" userId="e87124d7-e2a2-469d-af4b-33d51c538ca3" providerId="ADAL" clId="{2EC154DB-320E-436A-8A84-06B6276EA64B}" dt="2021-11-15T00:06:02.285" v="2529" actId="1076"/>
        <pc:sldMkLst>
          <pc:docMk/>
          <pc:sldMk cId="3494327810" sldId="1700"/>
        </pc:sldMkLst>
        <pc:picChg chg="mod">
          <ac:chgData name="Joyce Piacun" userId="e87124d7-e2a2-469d-af4b-33d51c538ca3" providerId="ADAL" clId="{2EC154DB-320E-436A-8A84-06B6276EA64B}" dt="2021-11-15T00:06:02.285" v="2529" actId="1076"/>
          <ac:picMkLst>
            <pc:docMk/>
            <pc:sldMk cId="3494327810" sldId="1700"/>
            <ac:picMk id="1026" creationId="{56397307-AC22-429A-A62E-7F94B3458FF1}"/>
          </ac:picMkLst>
        </pc:picChg>
      </pc:sldChg>
      <pc:sldChg chg="addSp delSp modSp mod">
        <pc:chgData name="Joyce Piacun" userId="e87124d7-e2a2-469d-af4b-33d51c538ca3" providerId="ADAL" clId="{2EC154DB-320E-436A-8A84-06B6276EA64B}" dt="2021-11-12T00:25:33.449" v="2211" actId="1076"/>
        <pc:sldMkLst>
          <pc:docMk/>
          <pc:sldMk cId="804065406" sldId="1707"/>
        </pc:sldMkLst>
        <pc:spChg chg="mod ord">
          <ac:chgData name="Joyce Piacun" userId="e87124d7-e2a2-469d-af4b-33d51c538ca3" providerId="ADAL" clId="{2EC154DB-320E-436A-8A84-06B6276EA64B}" dt="2021-11-12T00:25:33.449" v="2211" actId="1076"/>
          <ac:spMkLst>
            <pc:docMk/>
            <pc:sldMk cId="804065406" sldId="1707"/>
            <ac:spMk id="10" creationId="{705504AB-708F-425C-B185-1F9FD1A33FD2}"/>
          </ac:spMkLst>
        </pc:spChg>
        <pc:picChg chg="del">
          <ac:chgData name="Joyce Piacun" userId="e87124d7-e2a2-469d-af4b-33d51c538ca3" providerId="ADAL" clId="{2EC154DB-320E-436A-8A84-06B6276EA64B}" dt="2021-11-12T00:25:04.910" v="2207" actId="478"/>
          <ac:picMkLst>
            <pc:docMk/>
            <pc:sldMk cId="804065406" sldId="1707"/>
            <ac:picMk id="9" creationId="{00A72ABE-864D-4C79-A97C-0C393B0D788D}"/>
          </ac:picMkLst>
        </pc:picChg>
        <pc:picChg chg="add mod">
          <ac:chgData name="Joyce Piacun" userId="e87124d7-e2a2-469d-af4b-33d51c538ca3" providerId="ADAL" clId="{2EC154DB-320E-436A-8A84-06B6276EA64B}" dt="2021-11-12T00:25:11.490" v="2208" actId="1076"/>
          <ac:picMkLst>
            <pc:docMk/>
            <pc:sldMk cId="804065406" sldId="1707"/>
            <ac:picMk id="1026" creationId="{D30441C8-02A7-4F20-A98C-5E40BB27251D}"/>
          </ac:picMkLst>
        </pc:picChg>
      </pc:sldChg>
      <pc:sldChg chg="modSp mod">
        <pc:chgData name="Joyce Piacun" userId="e87124d7-e2a2-469d-af4b-33d51c538ca3" providerId="ADAL" clId="{2EC154DB-320E-436A-8A84-06B6276EA64B}" dt="2021-11-15T00:50:06.787" v="2771" actId="6549"/>
        <pc:sldMkLst>
          <pc:docMk/>
          <pc:sldMk cId="3044209668" sldId="1708"/>
        </pc:sldMkLst>
        <pc:spChg chg="mod">
          <ac:chgData name="Joyce Piacun" userId="e87124d7-e2a2-469d-af4b-33d51c538ca3" providerId="ADAL" clId="{2EC154DB-320E-436A-8A84-06B6276EA64B}" dt="2021-11-15T00:50:06.787" v="2771" actId="6549"/>
          <ac:spMkLst>
            <pc:docMk/>
            <pc:sldMk cId="3044209668" sldId="1708"/>
            <ac:spMk id="10" creationId="{00000000-0000-0000-0000-000000000000}"/>
          </ac:spMkLst>
        </pc:spChg>
        <pc:spChg chg="mod">
          <ac:chgData name="Joyce Piacun" userId="e87124d7-e2a2-469d-af4b-33d51c538ca3" providerId="ADAL" clId="{2EC154DB-320E-436A-8A84-06B6276EA64B}" dt="2021-11-15T00:48:45.070" v="2533" actId="14100"/>
          <ac:spMkLst>
            <pc:docMk/>
            <pc:sldMk cId="3044209668" sldId="1708"/>
            <ac:spMk id="12" creationId="{2E1CD329-1DF6-432E-B127-F145DC5002E5}"/>
          </ac:spMkLst>
        </pc:spChg>
      </pc:sldChg>
      <pc:sldChg chg="addSp delSp modSp mod">
        <pc:chgData name="Joyce Piacun" userId="e87124d7-e2a2-469d-af4b-33d51c538ca3" providerId="ADAL" clId="{2EC154DB-320E-436A-8A84-06B6276EA64B}" dt="2021-11-12T00:26:57.512" v="2222" actId="14100"/>
        <pc:sldMkLst>
          <pc:docMk/>
          <pc:sldMk cId="1780964999" sldId="1713"/>
        </pc:sldMkLst>
        <pc:picChg chg="add mod">
          <ac:chgData name="Joyce Piacun" userId="e87124d7-e2a2-469d-af4b-33d51c538ca3" providerId="ADAL" clId="{2EC154DB-320E-436A-8A84-06B6276EA64B}" dt="2021-11-12T00:26:34.974" v="2218" actId="1076"/>
          <ac:picMkLst>
            <pc:docMk/>
            <pc:sldMk cId="1780964999" sldId="1713"/>
            <ac:picMk id="6" creationId="{FBE17D09-5C13-42D5-8ED1-DE5F67BF3DB1}"/>
          </ac:picMkLst>
        </pc:picChg>
        <pc:picChg chg="del mod">
          <ac:chgData name="Joyce Piacun" userId="e87124d7-e2a2-469d-af4b-33d51c538ca3" providerId="ADAL" clId="{2EC154DB-320E-436A-8A84-06B6276EA64B}" dt="2021-11-12T00:26:30.476" v="2217" actId="478"/>
          <ac:picMkLst>
            <pc:docMk/>
            <pc:sldMk cId="1780964999" sldId="1713"/>
            <ac:picMk id="1026" creationId="{AF9CDB78-AC81-459D-AEFF-39550DED0F14}"/>
          </ac:picMkLst>
        </pc:picChg>
        <pc:cxnChg chg="mod ord">
          <ac:chgData name="Joyce Piacun" userId="e87124d7-e2a2-469d-af4b-33d51c538ca3" providerId="ADAL" clId="{2EC154DB-320E-436A-8A84-06B6276EA64B}" dt="2021-11-12T00:26:57.512" v="2222" actId="14100"/>
          <ac:cxnSpMkLst>
            <pc:docMk/>
            <pc:sldMk cId="1780964999" sldId="1713"/>
            <ac:cxnSpMk id="8" creationId="{267D3513-9C2C-42E2-8698-9AA698ED1746}"/>
          </ac:cxnSpMkLst>
        </pc:cxnChg>
      </pc:sldChg>
      <pc:sldChg chg="addSp delSp modSp mod">
        <pc:chgData name="Joyce Piacun" userId="e87124d7-e2a2-469d-af4b-33d51c538ca3" providerId="ADAL" clId="{2EC154DB-320E-436A-8A84-06B6276EA64B}" dt="2021-11-15T01:18:01.305" v="3019" actId="14100"/>
        <pc:sldMkLst>
          <pc:docMk/>
          <pc:sldMk cId="2014561148" sldId="1715"/>
        </pc:sldMkLst>
        <pc:spChg chg="add mod">
          <ac:chgData name="Joyce Piacun" userId="e87124d7-e2a2-469d-af4b-33d51c538ca3" providerId="ADAL" clId="{2EC154DB-320E-436A-8A84-06B6276EA64B}" dt="2021-11-15T01:18:01.305" v="3019" actId="14100"/>
          <ac:spMkLst>
            <pc:docMk/>
            <pc:sldMk cId="2014561148" sldId="1715"/>
            <ac:spMk id="7" creationId="{2EEE9CF3-1EFF-4AF7-80BC-6DB43C2B1610}"/>
          </ac:spMkLst>
        </pc:spChg>
        <pc:picChg chg="del">
          <ac:chgData name="Joyce Piacun" userId="e87124d7-e2a2-469d-af4b-33d51c538ca3" providerId="ADAL" clId="{2EC154DB-320E-436A-8A84-06B6276EA64B}" dt="2021-11-12T00:45:07.858" v="2470" actId="478"/>
          <ac:picMkLst>
            <pc:docMk/>
            <pc:sldMk cId="2014561148" sldId="1715"/>
            <ac:picMk id="2" creationId="{1E272025-2424-4641-A816-C4B16D653352}"/>
          </ac:picMkLst>
        </pc:picChg>
        <pc:picChg chg="mod ord">
          <ac:chgData name="Joyce Piacun" userId="e87124d7-e2a2-469d-af4b-33d51c538ca3" providerId="ADAL" clId="{2EC154DB-320E-436A-8A84-06B6276EA64B}" dt="2021-11-12T00:49:14.842" v="2523" actId="1076"/>
          <ac:picMkLst>
            <pc:docMk/>
            <pc:sldMk cId="2014561148" sldId="1715"/>
            <ac:picMk id="3" creationId="{5BFECD4C-4086-4324-A94A-5EEF4C010ED3}"/>
          </ac:picMkLst>
        </pc:picChg>
        <pc:picChg chg="add del mod">
          <ac:chgData name="Joyce Piacun" userId="e87124d7-e2a2-469d-af4b-33d51c538ca3" providerId="ADAL" clId="{2EC154DB-320E-436A-8A84-06B6276EA64B}" dt="2021-11-12T00:48:40.218" v="2514" actId="478"/>
          <ac:picMkLst>
            <pc:docMk/>
            <pc:sldMk cId="2014561148" sldId="1715"/>
            <ac:picMk id="4098" creationId="{E1D58E8C-F433-4126-85D2-97A28F82D728}"/>
          </ac:picMkLst>
        </pc:picChg>
        <pc:picChg chg="add del mod">
          <ac:chgData name="Joyce Piacun" userId="e87124d7-e2a2-469d-af4b-33d51c538ca3" providerId="ADAL" clId="{2EC154DB-320E-436A-8A84-06B6276EA64B}" dt="2021-11-12T00:47:47.800" v="2498"/>
          <ac:picMkLst>
            <pc:docMk/>
            <pc:sldMk cId="2014561148" sldId="1715"/>
            <ac:picMk id="4099" creationId="{89F72BED-D274-4AE1-97AE-FB8256EE0BE5}"/>
          </ac:picMkLst>
        </pc:picChg>
        <pc:picChg chg="add mod">
          <ac:chgData name="Joyce Piacun" userId="e87124d7-e2a2-469d-af4b-33d51c538ca3" providerId="ADAL" clId="{2EC154DB-320E-436A-8A84-06B6276EA64B}" dt="2021-11-12T00:49:06.389" v="2521" actId="1076"/>
          <ac:picMkLst>
            <pc:docMk/>
            <pc:sldMk cId="2014561148" sldId="1715"/>
            <ac:picMk id="4100" creationId="{17D78CFE-DE37-495A-ABCC-DAACC674914C}"/>
          </ac:picMkLst>
        </pc:picChg>
        <pc:cxnChg chg="del mod ord">
          <ac:chgData name="Joyce Piacun" userId="e87124d7-e2a2-469d-af4b-33d51c538ca3" providerId="ADAL" clId="{2EC154DB-320E-436A-8A84-06B6276EA64B}" dt="2021-11-15T01:17:54.106" v="3016" actId="478"/>
          <ac:cxnSpMkLst>
            <pc:docMk/>
            <pc:sldMk cId="2014561148" sldId="1715"/>
            <ac:cxnSpMk id="6" creationId="{B1F3B5C0-0149-477B-841A-C19F353EE8CA}"/>
          </ac:cxnSpMkLst>
        </pc:cxnChg>
      </pc:sldChg>
      <pc:sldChg chg="addSp delSp modSp mod">
        <pc:chgData name="Joyce Piacun" userId="e87124d7-e2a2-469d-af4b-33d51c538ca3" providerId="ADAL" clId="{2EC154DB-320E-436A-8A84-06B6276EA64B}" dt="2021-11-15T01:01:28.741" v="2956" actId="14100"/>
        <pc:sldMkLst>
          <pc:docMk/>
          <pc:sldMk cId="2226174257" sldId="1718"/>
        </pc:sldMkLst>
        <pc:spChg chg="mod">
          <ac:chgData name="Joyce Piacun" userId="e87124d7-e2a2-469d-af4b-33d51c538ca3" providerId="ADAL" clId="{2EC154DB-320E-436A-8A84-06B6276EA64B}" dt="2021-11-15T00:59:54.267" v="2915" actId="20577"/>
          <ac:spMkLst>
            <pc:docMk/>
            <pc:sldMk cId="2226174257" sldId="1718"/>
            <ac:spMk id="8" creationId="{00000000-0000-0000-0000-000000000000}"/>
          </ac:spMkLst>
        </pc:spChg>
        <pc:spChg chg="mod">
          <ac:chgData name="Joyce Piacun" userId="e87124d7-e2a2-469d-af4b-33d51c538ca3" providerId="ADAL" clId="{2EC154DB-320E-436A-8A84-06B6276EA64B}" dt="2021-11-15T01:01:19.091" v="2954" actId="1076"/>
          <ac:spMkLst>
            <pc:docMk/>
            <pc:sldMk cId="2226174257" sldId="1718"/>
            <ac:spMk id="10" creationId="{00000000-0000-0000-0000-000000000000}"/>
          </ac:spMkLst>
        </pc:spChg>
        <pc:spChg chg="del">
          <ac:chgData name="Joyce Piacun" userId="e87124d7-e2a2-469d-af4b-33d51c538ca3" providerId="ADAL" clId="{2EC154DB-320E-436A-8A84-06B6276EA64B}" dt="2021-11-15T00:55:35.622" v="2847" actId="478"/>
          <ac:spMkLst>
            <pc:docMk/>
            <pc:sldMk cId="2226174257" sldId="1718"/>
            <ac:spMk id="11" creationId="{991A943F-A109-42A5-9C5E-231629EB9A77}"/>
          </ac:spMkLst>
        </pc:spChg>
        <pc:picChg chg="add mod">
          <ac:chgData name="Joyce Piacun" userId="e87124d7-e2a2-469d-af4b-33d51c538ca3" providerId="ADAL" clId="{2EC154DB-320E-436A-8A84-06B6276EA64B}" dt="2021-11-15T01:01:28.741" v="2956" actId="14100"/>
          <ac:picMkLst>
            <pc:docMk/>
            <pc:sldMk cId="2226174257" sldId="1718"/>
            <ac:picMk id="1026" creationId="{E7CAC612-8DF4-4C31-846F-777BAF9421EB}"/>
          </ac:picMkLst>
        </pc:picChg>
        <pc:picChg chg="del">
          <ac:chgData name="Joyce Piacun" userId="e87124d7-e2a2-469d-af4b-33d51c538ca3" providerId="ADAL" clId="{2EC154DB-320E-436A-8A84-06B6276EA64B}" dt="2021-11-15T00:55:32.713" v="2846" actId="478"/>
          <ac:picMkLst>
            <pc:docMk/>
            <pc:sldMk cId="2226174257" sldId="1718"/>
            <ac:picMk id="3074" creationId="{999ACC2C-00CE-4076-A8A1-4FD0FD104D32}"/>
          </ac:picMkLst>
        </pc:picChg>
        <pc:cxnChg chg="mod ord">
          <ac:chgData name="Joyce Piacun" userId="e87124d7-e2a2-469d-af4b-33d51c538ca3" providerId="ADAL" clId="{2EC154DB-320E-436A-8A84-06B6276EA64B}" dt="2021-11-15T00:57:39.614" v="2910" actId="14100"/>
          <ac:cxnSpMkLst>
            <pc:docMk/>
            <pc:sldMk cId="2226174257" sldId="1718"/>
            <ac:cxnSpMk id="9" creationId="{91DFFB71-7332-4A19-9FB2-E1CB89009640}"/>
          </ac:cxnSpMkLst>
        </pc:cxnChg>
        <pc:cxnChg chg="del mod">
          <ac:chgData name="Joyce Piacun" userId="e87124d7-e2a2-469d-af4b-33d51c538ca3" providerId="ADAL" clId="{2EC154DB-320E-436A-8A84-06B6276EA64B}" dt="2021-11-15T00:56:12.304" v="2905" actId="478"/>
          <ac:cxnSpMkLst>
            <pc:docMk/>
            <pc:sldMk cId="2226174257" sldId="1718"/>
            <ac:cxnSpMk id="12" creationId="{A9C48A27-8FC1-4294-BB5D-A8796ADFFC00}"/>
          </ac:cxnSpMkLst>
        </pc:cxnChg>
      </pc:sldChg>
      <pc:sldChg chg="addSp delSp modSp mod">
        <pc:chgData name="Joyce Piacun" userId="e87124d7-e2a2-469d-af4b-33d51c538ca3" providerId="ADAL" clId="{2EC154DB-320E-436A-8A84-06B6276EA64B}" dt="2021-11-12T00:34:57.741" v="2431" actId="14100"/>
        <pc:sldMkLst>
          <pc:docMk/>
          <pc:sldMk cId="3862531485" sldId="1719"/>
        </pc:sldMkLst>
        <pc:spChg chg="mod ord">
          <ac:chgData name="Joyce Piacun" userId="e87124d7-e2a2-469d-af4b-33d51c538ca3" providerId="ADAL" clId="{2EC154DB-320E-436A-8A84-06B6276EA64B}" dt="2021-11-07T22:21:31.435" v="132" actId="1076"/>
          <ac:spMkLst>
            <pc:docMk/>
            <pc:sldMk cId="3862531485" sldId="1719"/>
            <ac:spMk id="9" creationId="{15B846FD-EC70-4A25-B02B-20F74AE183F8}"/>
          </ac:spMkLst>
        </pc:spChg>
        <pc:spChg chg="mod">
          <ac:chgData name="Joyce Piacun" userId="e87124d7-e2a2-469d-af4b-33d51c538ca3" providerId="ADAL" clId="{2EC154DB-320E-436A-8A84-06B6276EA64B}" dt="2021-11-12T00:34:57.741" v="2431" actId="14100"/>
          <ac:spMkLst>
            <pc:docMk/>
            <pc:sldMk cId="3862531485" sldId="1719"/>
            <ac:spMk id="10" creationId="{00000000-0000-0000-0000-000000000000}"/>
          </ac:spMkLst>
        </pc:spChg>
        <pc:picChg chg="add del mod">
          <ac:chgData name="Joyce Piacun" userId="e87124d7-e2a2-469d-af4b-33d51c538ca3" providerId="ADAL" clId="{2EC154DB-320E-436A-8A84-06B6276EA64B}" dt="2021-11-07T22:18:26.792" v="10" actId="478"/>
          <ac:picMkLst>
            <pc:docMk/>
            <pc:sldMk cId="3862531485" sldId="1719"/>
            <ac:picMk id="3" creationId="{53BE93D8-E63A-4B4A-A2A6-D2DFD2158605}"/>
          </ac:picMkLst>
        </pc:picChg>
        <pc:picChg chg="add mod">
          <ac:chgData name="Joyce Piacun" userId="e87124d7-e2a2-469d-af4b-33d51c538ca3" providerId="ADAL" clId="{2EC154DB-320E-436A-8A84-06B6276EA64B}" dt="2021-11-07T22:20:47.089" v="88" actId="1036"/>
          <ac:picMkLst>
            <pc:docMk/>
            <pc:sldMk cId="3862531485" sldId="1719"/>
            <ac:picMk id="1026" creationId="{EFBC2FDE-7420-43A6-8F2C-3B2A7E803419}"/>
          </ac:picMkLst>
        </pc:picChg>
        <pc:picChg chg="del">
          <ac:chgData name="Joyce Piacun" userId="e87124d7-e2a2-469d-af4b-33d51c538ca3" providerId="ADAL" clId="{2EC154DB-320E-436A-8A84-06B6276EA64B}" dt="2021-11-07T22:20:38.186" v="49" actId="478"/>
          <ac:picMkLst>
            <pc:docMk/>
            <pc:sldMk cId="3862531485" sldId="1719"/>
            <ac:picMk id="4098" creationId="{E20CA3B8-6918-4F58-AB2F-2D8C8C738FDE}"/>
          </ac:picMkLst>
        </pc:picChg>
      </pc:sldChg>
      <pc:sldChg chg="modSp mod">
        <pc:chgData name="Joyce Piacun" userId="e87124d7-e2a2-469d-af4b-33d51c538ca3" providerId="ADAL" clId="{2EC154DB-320E-436A-8A84-06B6276EA64B}" dt="2021-11-07T21:13:40.706" v="3" actId="1076"/>
        <pc:sldMkLst>
          <pc:docMk/>
          <pc:sldMk cId="2580726957" sldId="1722"/>
        </pc:sldMkLst>
        <pc:spChg chg="mod">
          <ac:chgData name="Joyce Piacun" userId="e87124d7-e2a2-469d-af4b-33d51c538ca3" providerId="ADAL" clId="{2EC154DB-320E-436A-8A84-06B6276EA64B}" dt="2021-11-07T21:13:40.706" v="3" actId="1076"/>
          <ac:spMkLst>
            <pc:docMk/>
            <pc:sldMk cId="2580726957" sldId="1722"/>
            <ac:spMk id="11" creationId="{991A943F-A109-42A5-9C5E-231629EB9A77}"/>
          </ac:spMkLst>
        </pc:spChg>
        <pc:cxnChg chg="mod">
          <ac:chgData name="Joyce Piacun" userId="e87124d7-e2a2-469d-af4b-33d51c538ca3" providerId="ADAL" clId="{2EC154DB-320E-436A-8A84-06B6276EA64B}" dt="2021-11-07T21:13:28.872" v="2" actId="14100"/>
          <ac:cxnSpMkLst>
            <pc:docMk/>
            <pc:sldMk cId="2580726957" sldId="1722"/>
            <ac:cxnSpMk id="9" creationId="{ED0FB646-C6B2-46E5-A976-1E2168EF1658}"/>
          </ac:cxnSpMkLst>
        </pc:cxnChg>
      </pc:sldChg>
      <pc:sldChg chg="delSp mod">
        <pc:chgData name="Joyce Piacun" userId="e87124d7-e2a2-469d-af4b-33d51c538ca3" providerId="ADAL" clId="{2EC154DB-320E-436A-8A84-06B6276EA64B}" dt="2021-11-15T01:11:38.037" v="2964" actId="478"/>
        <pc:sldMkLst>
          <pc:docMk/>
          <pc:sldMk cId="2929009928" sldId="1724"/>
        </pc:sldMkLst>
        <pc:cxnChg chg="del">
          <ac:chgData name="Joyce Piacun" userId="e87124d7-e2a2-469d-af4b-33d51c538ca3" providerId="ADAL" clId="{2EC154DB-320E-436A-8A84-06B6276EA64B}" dt="2021-11-15T01:11:35.926" v="2963" actId="478"/>
          <ac:cxnSpMkLst>
            <pc:docMk/>
            <pc:sldMk cId="2929009928" sldId="1724"/>
            <ac:cxnSpMk id="11" creationId="{3362DEF2-0C4B-4DE7-9E95-531FB618660E}"/>
          </ac:cxnSpMkLst>
        </pc:cxnChg>
        <pc:cxnChg chg="del">
          <ac:chgData name="Joyce Piacun" userId="e87124d7-e2a2-469d-af4b-33d51c538ca3" providerId="ADAL" clId="{2EC154DB-320E-436A-8A84-06B6276EA64B}" dt="2021-11-15T01:11:38.037" v="2964" actId="478"/>
          <ac:cxnSpMkLst>
            <pc:docMk/>
            <pc:sldMk cId="2929009928" sldId="1724"/>
            <ac:cxnSpMk id="13" creationId="{61C8C1DC-7EDF-4681-83EE-627243C9DB2A}"/>
          </ac:cxnSpMkLst>
        </pc:cxnChg>
      </pc:sldChg>
      <pc:sldChg chg="delSp modSp mod">
        <pc:chgData name="Joyce Piacun" userId="e87124d7-e2a2-469d-af4b-33d51c538ca3" providerId="ADAL" clId="{2EC154DB-320E-436A-8A84-06B6276EA64B}" dt="2021-11-15T01:11:28.064" v="2962" actId="478"/>
        <pc:sldMkLst>
          <pc:docMk/>
          <pc:sldMk cId="3977920354" sldId="1725"/>
        </pc:sldMkLst>
        <pc:spChg chg="mod">
          <ac:chgData name="Joyce Piacun" userId="e87124d7-e2a2-469d-af4b-33d51c538ca3" providerId="ADAL" clId="{2EC154DB-320E-436A-8A84-06B6276EA64B}" dt="2021-11-12T00:37:25.548" v="2434" actId="1036"/>
          <ac:spMkLst>
            <pc:docMk/>
            <pc:sldMk cId="3977920354" sldId="1725"/>
            <ac:spMk id="6" creationId="{6838B5F3-8929-403C-8B6D-ADFB69A414C9}"/>
          </ac:spMkLst>
        </pc:spChg>
        <pc:cxnChg chg="del">
          <ac:chgData name="Joyce Piacun" userId="e87124d7-e2a2-469d-af4b-33d51c538ca3" providerId="ADAL" clId="{2EC154DB-320E-436A-8A84-06B6276EA64B}" dt="2021-11-15T01:11:28.064" v="2962" actId="478"/>
          <ac:cxnSpMkLst>
            <pc:docMk/>
            <pc:sldMk cId="3977920354" sldId="1725"/>
            <ac:cxnSpMk id="10" creationId="{83F100BE-CF14-4A86-BE75-CE6B8A826AE8}"/>
          </ac:cxnSpMkLst>
        </pc:cxnChg>
      </pc:sldChg>
      <pc:sldChg chg="addSp delSp modSp mod">
        <pc:chgData name="Joyce Piacun" userId="e87124d7-e2a2-469d-af4b-33d51c538ca3" providerId="ADAL" clId="{2EC154DB-320E-436A-8A84-06B6276EA64B}" dt="2021-11-12T00:41:48.913" v="2458" actId="14100"/>
        <pc:sldMkLst>
          <pc:docMk/>
          <pc:sldMk cId="2918514200" sldId="1726"/>
        </pc:sldMkLst>
        <pc:spChg chg="mod ord">
          <ac:chgData name="Joyce Piacun" userId="e87124d7-e2a2-469d-af4b-33d51c538ca3" providerId="ADAL" clId="{2EC154DB-320E-436A-8A84-06B6276EA64B}" dt="2021-11-12T00:41:48.913" v="2458" actId="14100"/>
          <ac:spMkLst>
            <pc:docMk/>
            <pc:sldMk cId="2918514200" sldId="1726"/>
            <ac:spMk id="10" creationId="{705504AB-708F-425C-B185-1F9FD1A33FD2}"/>
          </ac:spMkLst>
        </pc:spChg>
        <pc:picChg chg="del">
          <ac:chgData name="Joyce Piacun" userId="e87124d7-e2a2-469d-af4b-33d51c538ca3" providerId="ADAL" clId="{2EC154DB-320E-436A-8A84-06B6276EA64B}" dt="2021-11-12T00:41:11.130" v="2449" actId="478"/>
          <ac:picMkLst>
            <pc:docMk/>
            <pc:sldMk cId="2918514200" sldId="1726"/>
            <ac:picMk id="9" creationId="{00A72ABE-864D-4C79-A97C-0C393B0D788D}"/>
          </ac:picMkLst>
        </pc:picChg>
        <pc:picChg chg="add mod">
          <ac:chgData name="Joyce Piacun" userId="e87124d7-e2a2-469d-af4b-33d51c538ca3" providerId="ADAL" clId="{2EC154DB-320E-436A-8A84-06B6276EA64B}" dt="2021-11-12T00:41:24.448" v="2452" actId="166"/>
          <ac:picMkLst>
            <pc:docMk/>
            <pc:sldMk cId="2918514200" sldId="1726"/>
            <ac:picMk id="3074" creationId="{E14228F8-6151-48C3-8A11-22F620ADE633}"/>
          </ac:picMkLst>
        </pc:picChg>
      </pc:sldChg>
      <pc:sldChg chg="modSp mod">
        <pc:chgData name="Joyce Piacun" userId="e87124d7-e2a2-469d-af4b-33d51c538ca3" providerId="ADAL" clId="{2EC154DB-320E-436A-8A84-06B6276EA64B}" dt="2021-11-15T01:14:56.737" v="3012" actId="20577"/>
        <pc:sldMkLst>
          <pc:docMk/>
          <pc:sldMk cId="2982506667" sldId="1729"/>
        </pc:sldMkLst>
        <pc:spChg chg="mod">
          <ac:chgData name="Joyce Piacun" userId="e87124d7-e2a2-469d-af4b-33d51c538ca3" providerId="ADAL" clId="{2EC154DB-320E-436A-8A84-06B6276EA64B}" dt="2021-11-15T01:14:56.737" v="3012" actId="20577"/>
          <ac:spMkLst>
            <pc:docMk/>
            <pc:sldMk cId="2982506667" sldId="1729"/>
            <ac:spMk id="9" creationId="{00000000-0000-0000-0000-000000000000}"/>
          </ac:spMkLst>
        </pc:spChg>
      </pc:sldChg>
      <pc:sldChg chg="modSp mod">
        <pc:chgData name="Joyce Piacun" userId="e87124d7-e2a2-469d-af4b-33d51c538ca3" providerId="ADAL" clId="{2EC154DB-320E-436A-8A84-06B6276EA64B}" dt="2021-11-15T01:19:40.405" v="3023" actId="6549"/>
        <pc:sldMkLst>
          <pc:docMk/>
          <pc:sldMk cId="3459059011" sldId="1732"/>
        </pc:sldMkLst>
        <pc:spChg chg="mod">
          <ac:chgData name="Joyce Piacun" userId="e87124d7-e2a2-469d-af4b-33d51c538ca3" providerId="ADAL" clId="{2EC154DB-320E-436A-8A84-06B6276EA64B}" dt="2021-11-15T01:19:40.405" v="3023" actId="6549"/>
          <ac:spMkLst>
            <pc:docMk/>
            <pc:sldMk cId="3459059011" sldId="1732"/>
            <ac:spMk id="9" creationId="{00000000-0000-0000-0000-000000000000}"/>
          </ac:spMkLst>
        </pc:spChg>
      </pc:sldChg>
      <pc:sldChg chg="addSp modSp add mod">
        <pc:chgData name="Joyce Piacun" userId="e87124d7-e2a2-469d-af4b-33d51c538ca3" providerId="ADAL" clId="{2EC154DB-320E-436A-8A84-06B6276EA64B}" dt="2021-11-07T22:42:58.504" v="818" actId="1035"/>
        <pc:sldMkLst>
          <pc:docMk/>
          <pc:sldMk cId="1447624761" sldId="1733"/>
        </pc:sldMkLst>
        <pc:spChg chg="mod">
          <ac:chgData name="Joyce Piacun" userId="e87124d7-e2a2-469d-af4b-33d51c538ca3" providerId="ADAL" clId="{2EC154DB-320E-436A-8A84-06B6276EA64B}" dt="2021-11-07T22:24:20.273" v="177" actId="20577"/>
          <ac:spMkLst>
            <pc:docMk/>
            <pc:sldMk cId="1447624761" sldId="1733"/>
            <ac:spMk id="8" creationId="{00000000-0000-0000-0000-000000000000}"/>
          </ac:spMkLst>
        </pc:spChg>
        <pc:spChg chg="mod">
          <ac:chgData name="Joyce Piacun" userId="e87124d7-e2a2-469d-af4b-33d51c538ca3" providerId="ADAL" clId="{2EC154DB-320E-436A-8A84-06B6276EA64B}" dt="2021-11-07T22:36:12.555" v="814" actId="1076"/>
          <ac:spMkLst>
            <pc:docMk/>
            <pc:sldMk cId="1447624761" sldId="1733"/>
            <ac:spMk id="10" creationId="{00000000-0000-0000-0000-000000000000}"/>
          </ac:spMkLst>
        </pc:spChg>
        <pc:spChg chg="add mod">
          <ac:chgData name="Joyce Piacun" userId="e87124d7-e2a2-469d-af4b-33d51c538ca3" providerId="ADAL" clId="{2EC154DB-320E-436A-8A84-06B6276EA64B}" dt="2021-11-07T22:28:25.601" v="495" actId="14100"/>
          <ac:spMkLst>
            <pc:docMk/>
            <pc:sldMk cId="1447624761" sldId="1733"/>
            <ac:spMk id="12" creationId="{8B3A3D62-FF8F-439A-A3A3-4CDFA0572AEB}"/>
          </ac:spMkLst>
        </pc:spChg>
        <pc:cxnChg chg="add mod">
          <ac:chgData name="Joyce Piacun" userId="e87124d7-e2a2-469d-af4b-33d51c538ca3" providerId="ADAL" clId="{2EC154DB-320E-436A-8A84-06B6276EA64B}" dt="2021-11-07T22:42:58.504" v="818" actId="1035"/>
          <ac:cxnSpMkLst>
            <pc:docMk/>
            <pc:sldMk cId="1447624761" sldId="1733"/>
            <ac:cxnSpMk id="13" creationId="{7CB460F6-7407-411C-9B65-847053242607}"/>
          </ac:cxnSpMkLst>
        </pc:cxnChg>
      </pc:sldChg>
      <pc:sldChg chg="addSp delSp modSp add mod">
        <pc:chgData name="Joyce Piacun" userId="e87124d7-e2a2-469d-af4b-33d51c538ca3" providerId="ADAL" clId="{2EC154DB-320E-436A-8A84-06B6276EA64B}" dt="2021-11-12T00:31:54.307" v="2358" actId="1076"/>
        <pc:sldMkLst>
          <pc:docMk/>
          <pc:sldMk cId="374694850" sldId="1734"/>
        </pc:sldMkLst>
        <pc:spChg chg="mod">
          <ac:chgData name="Joyce Piacun" userId="e87124d7-e2a2-469d-af4b-33d51c538ca3" providerId="ADAL" clId="{2EC154DB-320E-436A-8A84-06B6276EA64B}" dt="2021-11-07T23:25:53.564" v="959" actId="20577"/>
          <ac:spMkLst>
            <pc:docMk/>
            <pc:sldMk cId="374694850" sldId="1734"/>
            <ac:spMk id="8" creationId="{00000000-0000-0000-0000-000000000000}"/>
          </ac:spMkLst>
        </pc:spChg>
        <pc:spChg chg="add mod">
          <ac:chgData name="Joyce Piacun" userId="e87124d7-e2a2-469d-af4b-33d51c538ca3" providerId="ADAL" clId="{2EC154DB-320E-436A-8A84-06B6276EA64B}" dt="2021-11-07T23:24:52.714" v="912" actId="14100"/>
          <ac:spMkLst>
            <pc:docMk/>
            <pc:sldMk cId="374694850" sldId="1734"/>
            <ac:spMk id="9" creationId="{A4EDDF8D-6D51-491E-80B9-BD8AFA4F96F8}"/>
          </ac:spMkLst>
        </pc:spChg>
        <pc:spChg chg="mod">
          <ac:chgData name="Joyce Piacun" userId="e87124d7-e2a2-469d-af4b-33d51c538ca3" providerId="ADAL" clId="{2EC154DB-320E-436A-8A84-06B6276EA64B}" dt="2021-11-12T00:31:54.307" v="2358" actId="1076"/>
          <ac:spMkLst>
            <pc:docMk/>
            <pc:sldMk cId="374694850" sldId="1734"/>
            <ac:spMk id="10" creationId="{00000000-0000-0000-0000-000000000000}"/>
          </ac:spMkLst>
        </pc:spChg>
        <pc:picChg chg="add mod">
          <ac:chgData name="Joyce Piacun" userId="e87124d7-e2a2-469d-af4b-33d51c538ca3" providerId="ADAL" clId="{2EC154DB-320E-436A-8A84-06B6276EA64B}" dt="2021-11-07T23:36:12.190" v="1368" actId="14100"/>
          <ac:picMkLst>
            <pc:docMk/>
            <pc:sldMk cId="374694850" sldId="1734"/>
            <ac:picMk id="2" creationId="{83316BCC-9D54-40CF-B638-03C772CCA0BD}"/>
          </ac:picMkLst>
        </pc:picChg>
        <pc:picChg chg="add del mod">
          <ac:chgData name="Joyce Piacun" userId="e87124d7-e2a2-469d-af4b-33d51c538ca3" providerId="ADAL" clId="{2EC154DB-320E-436A-8A84-06B6276EA64B}" dt="2021-11-12T00:31:14.972" v="2293"/>
          <ac:picMkLst>
            <pc:docMk/>
            <pc:sldMk cId="374694850" sldId="1734"/>
            <ac:picMk id="2050" creationId="{23C24EA9-066C-413F-83B6-4995EBF8BCD4}"/>
          </ac:picMkLst>
        </pc:picChg>
        <pc:picChg chg="del mod">
          <ac:chgData name="Joyce Piacun" userId="e87124d7-e2a2-469d-af4b-33d51c538ca3" providerId="ADAL" clId="{2EC154DB-320E-436A-8A84-06B6276EA64B}" dt="2021-11-07T23:24:02.667" v="902" actId="478"/>
          <ac:picMkLst>
            <pc:docMk/>
            <pc:sldMk cId="374694850" sldId="1734"/>
            <ac:picMk id="2050" creationId="{CE43697E-5842-4B43-A72A-FF9635B512D4}"/>
          </ac:picMkLst>
        </pc:picChg>
        <pc:picChg chg="add del mod">
          <ac:chgData name="Joyce Piacun" userId="e87124d7-e2a2-469d-af4b-33d51c538ca3" providerId="ADAL" clId="{2EC154DB-320E-436A-8A84-06B6276EA64B}" dt="2021-11-12T00:31:38.050" v="2299" actId="478"/>
          <ac:picMkLst>
            <pc:docMk/>
            <pc:sldMk cId="374694850" sldId="1734"/>
            <ac:picMk id="2051" creationId="{5330E5FA-6F2E-45FD-81E1-CD38EC45DFEB}"/>
          </ac:picMkLst>
        </pc:picChg>
      </pc:sldChg>
      <pc:sldChg chg="addSp delSp modSp add mod">
        <pc:chgData name="Joyce Piacun" userId="e87124d7-e2a2-469d-af4b-33d51c538ca3" providerId="ADAL" clId="{2EC154DB-320E-436A-8A84-06B6276EA64B}" dt="2021-11-15T00:52:50.776" v="2842" actId="1076"/>
        <pc:sldMkLst>
          <pc:docMk/>
          <pc:sldMk cId="1283866886" sldId="1735"/>
        </pc:sldMkLst>
        <pc:spChg chg="mod ord">
          <ac:chgData name="Joyce Piacun" userId="e87124d7-e2a2-469d-af4b-33d51c538ca3" providerId="ADAL" clId="{2EC154DB-320E-436A-8A84-06B6276EA64B}" dt="2021-11-07T23:50:36.963" v="1737" actId="1076"/>
          <ac:spMkLst>
            <pc:docMk/>
            <pc:sldMk cId="1283866886" sldId="1735"/>
            <ac:spMk id="9" creationId="{A4EDDF8D-6D51-491E-80B9-BD8AFA4F96F8}"/>
          </ac:spMkLst>
        </pc:spChg>
        <pc:spChg chg="mod">
          <ac:chgData name="Joyce Piacun" userId="e87124d7-e2a2-469d-af4b-33d51c538ca3" providerId="ADAL" clId="{2EC154DB-320E-436A-8A84-06B6276EA64B}" dt="2021-11-12T00:33:02.916" v="2428" actId="20577"/>
          <ac:spMkLst>
            <pc:docMk/>
            <pc:sldMk cId="1283866886" sldId="1735"/>
            <ac:spMk id="10" creationId="{00000000-0000-0000-0000-000000000000}"/>
          </ac:spMkLst>
        </pc:spChg>
        <pc:spChg chg="del">
          <ac:chgData name="Joyce Piacun" userId="e87124d7-e2a2-469d-af4b-33d51c538ca3" providerId="ADAL" clId="{2EC154DB-320E-436A-8A84-06B6276EA64B}" dt="2021-11-07T23:45:38.566" v="1375" actId="478"/>
          <ac:spMkLst>
            <pc:docMk/>
            <pc:sldMk cId="1283866886" sldId="1735"/>
            <ac:spMk id="11" creationId="{991A943F-A109-42A5-9C5E-231629EB9A77}"/>
          </ac:spMkLst>
        </pc:spChg>
        <pc:picChg chg="del mod">
          <ac:chgData name="Joyce Piacun" userId="e87124d7-e2a2-469d-af4b-33d51c538ca3" providerId="ADAL" clId="{2EC154DB-320E-436A-8A84-06B6276EA64B}" dt="2021-11-07T23:45:35.005" v="1374" actId="478"/>
          <ac:picMkLst>
            <pc:docMk/>
            <pc:sldMk cId="1283866886" sldId="1735"/>
            <ac:picMk id="2" creationId="{83316BCC-9D54-40CF-B638-03C772CCA0BD}"/>
          </ac:picMkLst>
        </pc:picChg>
        <pc:picChg chg="add mod">
          <ac:chgData name="Joyce Piacun" userId="e87124d7-e2a2-469d-af4b-33d51c538ca3" providerId="ADAL" clId="{2EC154DB-320E-436A-8A84-06B6276EA64B}" dt="2021-11-15T00:52:50.776" v="2842" actId="1076"/>
          <ac:picMkLst>
            <pc:docMk/>
            <pc:sldMk cId="1283866886" sldId="1735"/>
            <ac:picMk id="3074" creationId="{1959188F-88E0-4A14-959B-8D6FE5A14F21}"/>
          </ac:picMkLst>
        </pc:picChg>
      </pc:sldChg>
      <pc:sldChg chg="addSp delSp modSp add mod">
        <pc:chgData name="Joyce Piacun" userId="e87124d7-e2a2-469d-af4b-33d51c538ca3" providerId="ADAL" clId="{2EC154DB-320E-436A-8A84-06B6276EA64B}" dt="2021-11-08T00:01:50.005" v="2194" actId="1036"/>
        <pc:sldMkLst>
          <pc:docMk/>
          <pc:sldMk cId="2659608589" sldId="1736"/>
        </pc:sldMkLst>
        <pc:spChg chg="mod">
          <ac:chgData name="Joyce Piacun" userId="e87124d7-e2a2-469d-af4b-33d51c538ca3" providerId="ADAL" clId="{2EC154DB-320E-436A-8A84-06B6276EA64B}" dt="2021-11-07T23:53:48.627" v="1804" actId="20577"/>
          <ac:spMkLst>
            <pc:docMk/>
            <pc:sldMk cId="2659608589" sldId="1736"/>
            <ac:spMk id="2" creationId="{2CA0505D-6BF0-44F5-9A8E-F0784F2D2465}"/>
          </ac:spMkLst>
        </pc:spChg>
        <pc:spChg chg="mod">
          <ac:chgData name="Joyce Piacun" userId="e87124d7-e2a2-469d-af4b-33d51c538ca3" providerId="ADAL" clId="{2EC154DB-320E-436A-8A84-06B6276EA64B}" dt="2021-11-08T00:00:05.755" v="2193" actId="6549"/>
          <ac:spMkLst>
            <pc:docMk/>
            <pc:sldMk cId="2659608589" sldId="1736"/>
            <ac:spMk id="5" creationId="{9AA7BAEC-7134-469A-8DC9-50E9520FFFDC}"/>
          </ac:spMkLst>
        </pc:spChg>
        <pc:picChg chg="del">
          <ac:chgData name="Joyce Piacun" userId="e87124d7-e2a2-469d-af4b-33d51c538ca3" providerId="ADAL" clId="{2EC154DB-320E-436A-8A84-06B6276EA64B}" dt="2021-11-07T23:52:26.075" v="1760" actId="478"/>
          <ac:picMkLst>
            <pc:docMk/>
            <pc:sldMk cId="2659608589" sldId="1736"/>
            <ac:picMk id="2051" creationId="{39099DB7-0878-47E8-89C3-B50B37838CA3}"/>
          </ac:picMkLst>
        </pc:picChg>
        <pc:picChg chg="del">
          <ac:chgData name="Joyce Piacun" userId="e87124d7-e2a2-469d-af4b-33d51c538ca3" providerId="ADAL" clId="{2EC154DB-320E-436A-8A84-06B6276EA64B}" dt="2021-11-07T23:52:30.483" v="1761" actId="478"/>
          <ac:picMkLst>
            <pc:docMk/>
            <pc:sldMk cId="2659608589" sldId="1736"/>
            <ac:picMk id="3074" creationId="{F82E469B-30AB-44A7-94A2-82B5D69DA8ED}"/>
          </ac:picMkLst>
        </pc:picChg>
        <pc:picChg chg="add mod">
          <ac:chgData name="Joyce Piacun" userId="e87124d7-e2a2-469d-af4b-33d51c538ca3" providerId="ADAL" clId="{2EC154DB-320E-436A-8A84-06B6276EA64B}" dt="2021-11-08T00:01:50.005" v="2194" actId="1036"/>
          <ac:picMkLst>
            <pc:docMk/>
            <pc:sldMk cId="2659608589" sldId="1736"/>
            <ac:picMk id="4098" creationId="{BF022265-C2F0-4E99-B767-C55DAA38EDCA}"/>
          </ac:picMkLst>
        </pc:picChg>
        <pc:cxnChg chg="mod ord">
          <ac:chgData name="Joyce Piacun" userId="e87124d7-e2a2-469d-af4b-33d51c538ca3" providerId="ADAL" clId="{2EC154DB-320E-436A-8A84-06B6276EA64B}" dt="2021-11-07T23:59:41.159" v="2133" actId="14100"/>
          <ac:cxnSpMkLst>
            <pc:docMk/>
            <pc:sldMk cId="2659608589" sldId="1736"/>
            <ac:cxnSpMk id="9" creationId="{2D835C26-0AFC-4F24-8E1B-9F05BE210446}"/>
          </ac:cxnSpMkLst>
        </pc:cxnChg>
      </pc:sldChg>
      <pc:sldChg chg="new del">
        <pc:chgData name="Joyce Piacun" userId="e87124d7-e2a2-469d-af4b-33d51c538ca3" providerId="ADAL" clId="{2EC154DB-320E-436A-8A84-06B6276EA64B}" dt="2021-11-15T00:48:33.372" v="2531" actId="680"/>
        <pc:sldMkLst>
          <pc:docMk/>
          <pc:sldMk cId="2947134408" sldId="1737"/>
        </pc:sldMkLst>
      </pc:sldChg>
      <pc:sldChg chg="modSp add mod">
        <pc:chgData name="Joyce Piacun" userId="e87124d7-e2a2-469d-af4b-33d51c538ca3" providerId="ADAL" clId="{2EC154DB-320E-436A-8A84-06B6276EA64B}" dt="2021-11-15T00:51:37.867" v="2841" actId="14100"/>
        <pc:sldMkLst>
          <pc:docMk/>
          <pc:sldMk cId="4035758715" sldId="1737"/>
        </pc:sldMkLst>
        <pc:spChg chg="mod">
          <ac:chgData name="Joyce Piacun" userId="e87124d7-e2a2-469d-af4b-33d51c538ca3" providerId="ADAL" clId="{2EC154DB-320E-436A-8A84-06B6276EA64B}" dt="2021-11-15T00:51:37.867" v="2841" actId="14100"/>
          <ac:spMkLst>
            <pc:docMk/>
            <pc:sldMk cId="4035758715" sldId="1737"/>
            <ac:spMk id="10" creationId="{00000000-0000-0000-0000-000000000000}"/>
          </ac:spMkLst>
        </pc:spChg>
      </pc:sldChg>
    </pc:docChg>
  </pc:docChgLst>
  <pc:docChgLst>
    <pc:chgData name="Joyce Piacun" userId="e87124d7-e2a2-469d-af4b-33d51c538ca3" providerId="ADAL" clId="{F011B266-75F4-46E8-9267-1A54020A65E7}"/>
    <pc:docChg chg="modSld">
      <pc:chgData name="Joyce Piacun" userId="e87124d7-e2a2-469d-af4b-33d51c538ca3" providerId="ADAL" clId="{F011B266-75F4-46E8-9267-1A54020A65E7}" dt="2021-11-16T23:31:23.131" v="2" actId="1036"/>
      <pc:docMkLst>
        <pc:docMk/>
      </pc:docMkLst>
      <pc:sldChg chg="modSp mod">
        <pc:chgData name="Joyce Piacun" userId="e87124d7-e2a2-469d-af4b-33d51c538ca3" providerId="ADAL" clId="{F011B266-75F4-46E8-9267-1A54020A65E7}" dt="2021-11-16T23:31:01.840" v="0" actId="1076"/>
        <pc:sldMkLst>
          <pc:docMk/>
          <pc:sldMk cId="374694850" sldId="1734"/>
        </pc:sldMkLst>
        <pc:spChg chg="mod">
          <ac:chgData name="Joyce Piacun" userId="e87124d7-e2a2-469d-af4b-33d51c538ca3" providerId="ADAL" clId="{F011B266-75F4-46E8-9267-1A54020A65E7}" dt="2021-11-16T23:31:01.840" v="0" actId="1076"/>
          <ac:spMkLst>
            <pc:docMk/>
            <pc:sldMk cId="374694850" sldId="1734"/>
            <ac:spMk id="9" creationId="{A4EDDF8D-6D51-491E-80B9-BD8AFA4F96F8}"/>
          </ac:spMkLst>
        </pc:spChg>
      </pc:sldChg>
      <pc:sldChg chg="modSp mod">
        <pc:chgData name="Joyce Piacun" userId="e87124d7-e2a2-469d-af4b-33d51c538ca3" providerId="ADAL" clId="{F011B266-75F4-46E8-9267-1A54020A65E7}" dt="2021-11-16T23:31:23.131" v="2" actId="1036"/>
        <pc:sldMkLst>
          <pc:docMk/>
          <pc:sldMk cId="1283866886" sldId="1735"/>
        </pc:sldMkLst>
        <pc:spChg chg="mod">
          <ac:chgData name="Joyce Piacun" userId="e87124d7-e2a2-469d-af4b-33d51c538ca3" providerId="ADAL" clId="{F011B266-75F4-46E8-9267-1A54020A65E7}" dt="2021-11-16T23:31:23.131" v="2" actId="1036"/>
          <ac:spMkLst>
            <pc:docMk/>
            <pc:sldMk cId="1283866886" sldId="1735"/>
            <ac:spMk id="9" creationId="{A4EDDF8D-6D51-491E-80B9-BD8AFA4F96F8}"/>
          </ac:spMkLst>
        </pc:spChg>
      </pc:sldChg>
    </pc:docChg>
  </pc:docChgLst>
  <pc:docChgLst>
    <pc:chgData name="Joyce Piacun" userId="e87124d7-e2a2-469d-af4b-33d51c538ca3" providerId="ADAL" clId="{0B4B8755-5F6B-4F57-9FB0-7025B01ADFE2}"/>
    <pc:docChg chg="custSel addSld delSld modSld">
      <pc:chgData name="Joyce Piacun" userId="e87124d7-e2a2-469d-af4b-33d51c538ca3" providerId="ADAL" clId="{0B4B8755-5F6B-4F57-9FB0-7025B01ADFE2}" dt="2022-03-20T20:36:05.267" v="1225" actId="478"/>
      <pc:docMkLst>
        <pc:docMk/>
      </pc:docMkLst>
      <pc:sldChg chg="modSp mod">
        <pc:chgData name="Joyce Piacun" userId="e87124d7-e2a2-469d-af4b-33d51c538ca3" providerId="ADAL" clId="{0B4B8755-5F6B-4F57-9FB0-7025B01ADFE2}" dt="2022-03-20T17:56:49.891" v="340" actId="113"/>
        <pc:sldMkLst>
          <pc:docMk/>
          <pc:sldMk cId="1477499339" sldId="1614"/>
        </pc:sldMkLst>
        <pc:spChg chg="mod">
          <ac:chgData name="Joyce Piacun" userId="e87124d7-e2a2-469d-af4b-33d51c538ca3" providerId="ADAL" clId="{0B4B8755-5F6B-4F57-9FB0-7025B01ADFE2}" dt="2022-03-20T17:56:49.891" v="340" actId="113"/>
          <ac:spMkLst>
            <pc:docMk/>
            <pc:sldMk cId="1477499339" sldId="1614"/>
            <ac:spMk id="11" creationId="{FEBA7017-3E4D-41C2-8076-029D302052B5}"/>
          </ac:spMkLst>
        </pc:spChg>
      </pc:sldChg>
      <pc:sldChg chg="modSp mod">
        <pc:chgData name="Joyce Piacun" userId="e87124d7-e2a2-469d-af4b-33d51c538ca3" providerId="ADAL" clId="{0B4B8755-5F6B-4F57-9FB0-7025B01ADFE2}" dt="2022-03-20T17:56:07.970" v="337" actId="14100"/>
        <pc:sldMkLst>
          <pc:docMk/>
          <pc:sldMk cId="855216372" sldId="1622"/>
        </pc:sldMkLst>
        <pc:spChg chg="mod">
          <ac:chgData name="Joyce Piacun" userId="e87124d7-e2a2-469d-af4b-33d51c538ca3" providerId="ADAL" clId="{0B4B8755-5F6B-4F57-9FB0-7025B01ADFE2}" dt="2022-03-20T17:56:07.970" v="337" actId="14100"/>
          <ac:spMkLst>
            <pc:docMk/>
            <pc:sldMk cId="855216372" sldId="1622"/>
            <ac:spMk id="2" creationId="{9AAB6024-AC2F-41D0-B985-2FD86BE7157F}"/>
          </ac:spMkLst>
        </pc:spChg>
      </pc:sldChg>
      <pc:sldChg chg="modSp mod">
        <pc:chgData name="Joyce Piacun" userId="e87124d7-e2a2-469d-af4b-33d51c538ca3" providerId="ADAL" clId="{0B4B8755-5F6B-4F57-9FB0-7025B01ADFE2}" dt="2022-03-20T17:29:04.071" v="10" actId="14100"/>
        <pc:sldMkLst>
          <pc:docMk/>
          <pc:sldMk cId="449487039" sldId="1627"/>
        </pc:sldMkLst>
        <pc:spChg chg="mod">
          <ac:chgData name="Joyce Piacun" userId="e87124d7-e2a2-469d-af4b-33d51c538ca3" providerId="ADAL" clId="{0B4B8755-5F6B-4F57-9FB0-7025B01ADFE2}" dt="2022-03-20T17:29:04.071" v="10" actId="14100"/>
          <ac:spMkLst>
            <pc:docMk/>
            <pc:sldMk cId="449487039" sldId="1627"/>
            <ac:spMk id="29" creationId="{00000000-0000-0000-0000-000000000000}"/>
          </ac:spMkLst>
        </pc:spChg>
      </pc:sldChg>
      <pc:sldChg chg="modSp mod">
        <pc:chgData name="Joyce Piacun" userId="e87124d7-e2a2-469d-af4b-33d51c538ca3" providerId="ADAL" clId="{0B4B8755-5F6B-4F57-9FB0-7025B01ADFE2}" dt="2022-03-20T17:28:10.078" v="6" actId="113"/>
        <pc:sldMkLst>
          <pc:docMk/>
          <pc:sldMk cId="564059142" sldId="1629"/>
        </pc:sldMkLst>
        <pc:spChg chg="mod">
          <ac:chgData name="Joyce Piacun" userId="e87124d7-e2a2-469d-af4b-33d51c538ca3" providerId="ADAL" clId="{0B4B8755-5F6B-4F57-9FB0-7025B01ADFE2}" dt="2022-03-20T17:28:10.078" v="6" actId="113"/>
          <ac:spMkLst>
            <pc:docMk/>
            <pc:sldMk cId="564059142" sldId="1629"/>
            <ac:spMk id="10" creationId="{00000000-0000-0000-0000-000000000000}"/>
          </ac:spMkLst>
        </pc:spChg>
      </pc:sldChg>
      <pc:sldChg chg="modSp mod">
        <pc:chgData name="Joyce Piacun" userId="e87124d7-e2a2-469d-af4b-33d51c538ca3" providerId="ADAL" clId="{0B4B8755-5F6B-4F57-9FB0-7025B01ADFE2}" dt="2022-03-20T17:52:28.629" v="311" actId="113"/>
        <pc:sldMkLst>
          <pc:docMk/>
          <pc:sldMk cId="1336377340" sldId="1633"/>
        </pc:sldMkLst>
        <pc:spChg chg="mod">
          <ac:chgData name="Joyce Piacun" userId="e87124d7-e2a2-469d-af4b-33d51c538ca3" providerId="ADAL" clId="{0B4B8755-5F6B-4F57-9FB0-7025B01ADFE2}" dt="2022-03-20T17:52:28.629" v="311" actId="113"/>
          <ac:spMkLst>
            <pc:docMk/>
            <pc:sldMk cId="1336377340" sldId="1633"/>
            <ac:spMk id="9" creationId="{00000000-0000-0000-0000-000000000000}"/>
          </ac:spMkLst>
        </pc:spChg>
      </pc:sldChg>
      <pc:sldChg chg="modSp mod">
        <pc:chgData name="Joyce Piacun" userId="e87124d7-e2a2-469d-af4b-33d51c538ca3" providerId="ADAL" clId="{0B4B8755-5F6B-4F57-9FB0-7025B01ADFE2}" dt="2022-03-20T17:38:26.173" v="82" actId="113"/>
        <pc:sldMkLst>
          <pc:docMk/>
          <pc:sldMk cId="4193086584" sldId="1635"/>
        </pc:sldMkLst>
        <pc:spChg chg="mod">
          <ac:chgData name="Joyce Piacun" userId="e87124d7-e2a2-469d-af4b-33d51c538ca3" providerId="ADAL" clId="{0B4B8755-5F6B-4F57-9FB0-7025B01ADFE2}" dt="2022-03-20T17:38:26.173" v="82" actId="113"/>
          <ac:spMkLst>
            <pc:docMk/>
            <pc:sldMk cId="4193086584" sldId="1635"/>
            <ac:spMk id="9" creationId="{00000000-0000-0000-0000-000000000000}"/>
          </ac:spMkLst>
        </pc:spChg>
      </pc:sldChg>
      <pc:sldChg chg="modSp mod">
        <pc:chgData name="Joyce Piacun" userId="e87124d7-e2a2-469d-af4b-33d51c538ca3" providerId="ADAL" clId="{0B4B8755-5F6B-4F57-9FB0-7025B01ADFE2}" dt="2022-03-20T17:51:39.912" v="308" actId="14100"/>
        <pc:sldMkLst>
          <pc:docMk/>
          <pc:sldMk cId="3944370961" sldId="1655"/>
        </pc:sldMkLst>
        <pc:spChg chg="mod">
          <ac:chgData name="Joyce Piacun" userId="e87124d7-e2a2-469d-af4b-33d51c538ca3" providerId="ADAL" clId="{0B4B8755-5F6B-4F57-9FB0-7025B01ADFE2}" dt="2022-03-20T17:51:10.552" v="301" actId="14100"/>
          <ac:spMkLst>
            <pc:docMk/>
            <pc:sldMk cId="3944370961" sldId="1655"/>
            <ac:spMk id="5" creationId="{9AA7BAEC-7134-469A-8DC9-50E9520FFFDC}"/>
          </ac:spMkLst>
        </pc:spChg>
        <pc:picChg chg="mod">
          <ac:chgData name="Joyce Piacun" userId="e87124d7-e2a2-469d-af4b-33d51c538ca3" providerId="ADAL" clId="{0B4B8755-5F6B-4F57-9FB0-7025B01ADFE2}" dt="2022-03-20T17:51:33.543" v="306" actId="1076"/>
          <ac:picMkLst>
            <pc:docMk/>
            <pc:sldMk cId="3944370961" sldId="1655"/>
            <ac:picMk id="2051" creationId="{39099DB7-0878-47E8-89C3-B50B37838CA3}"/>
          </ac:picMkLst>
        </pc:picChg>
        <pc:picChg chg="mod">
          <ac:chgData name="Joyce Piacun" userId="e87124d7-e2a2-469d-af4b-33d51c538ca3" providerId="ADAL" clId="{0B4B8755-5F6B-4F57-9FB0-7025B01ADFE2}" dt="2022-03-20T17:51:28.269" v="305" actId="14100"/>
          <ac:picMkLst>
            <pc:docMk/>
            <pc:sldMk cId="3944370961" sldId="1655"/>
            <ac:picMk id="3074" creationId="{F82E469B-30AB-44A7-94A2-82B5D69DA8ED}"/>
          </ac:picMkLst>
        </pc:picChg>
        <pc:cxnChg chg="mod">
          <ac:chgData name="Joyce Piacun" userId="e87124d7-e2a2-469d-af4b-33d51c538ca3" providerId="ADAL" clId="{0B4B8755-5F6B-4F57-9FB0-7025B01ADFE2}" dt="2022-03-20T17:51:39.912" v="308" actId="14100"/>
          <ac:cxnSpMkLst>
            <pc:docMk/>
            <pc:sldMk cId="3944370961" sldId="1655"/>
            <ac:cxnSpMk id="9" creationId="{2D835C26-0AFC-4F24-8E1B-9F05BE210446}"/>
          </ac:cxnSpMkLst>
        </pc:cxnChg>
      </pc:sldChg>
      <pc:sldChg chg="modSp mod">
        <pc:chgData name="Joyce Piacun" userId="e87124d7-e2a2-469d-af4b-33d51c538ca3" providerId="ADAL" clId="{0B4B8755-5F6B-4F57-9FB0-7025B01ADFE2}" dt="2022-03-20T17:53:31.676" v="322" actId="113"/>
        <pc:sldMkLst>
          <pc:docMk/>
          <pc:sldMk cId="2196639652" sldId="1662"/>
        </pc:sldMkLst>
        <pc:spChg chg="mod">
          <ac:chgData name="Joyce Piacun" userId="e87124d7-e2a2-469d-af4b-33d51c538ca3" providerId="ADAL" clId="{0B4B8755-5F6B-4F57-9FB0-7025B01ADFE2}" dt="2022-03-20T17:53:31.676" v="322" actId="113"/>
          <ac:spMkLst>
            <pc:docMk/>
            <pc:sldMk cId="2196639652" sldId="1662"/>
            <ac:spMk id="4" creationId="{61060B39-FF8B-4545-A591-96570157C03E}"/>
          </ac:spMkLst>
        </pc:spChg>
      </pc:sldChg>
      <pc:sldChg chg="modSp mod">
        <pc:chgData name="Joyce Piacun" userId="e87124d7-e2a2-469d-af4b-33d51c538ca3" providerId="ADAL" clId="{0B4B8755-5F6B-4F57-9FB0-7025B01ADFE2}" dt="2022-03-20T20:35:42.711" v="1224" actId="14100"/>
        <pc:sldMkLst>
          <pc:docMk/>
          <pc:sldMk cId="1974413025" sldId="1688"/>
        </pc:sldMkLst>
        <pc:spChg chg="mod">
          <ac:chgData name="Joyce Piacun" userId="e87124d7-e2a2-469d-af4b-33d51c538ca3" providerId="ADAL" clId="{0B4B8755-5F6B-4F57-9FB0-7025B01ADFE2}" dt="2022-03-20T20:35:27.294" v="1221" actId="14100"/>
          <ac:spMkLst>
            <pc:docMk/>
            <pc:sldMk cId="1974413025" sldId="1688"/>
            <ac:spMk id="8" creationId="{E59D47C8-DFCD-404C-8D51-F6AE4B3F0502}"/>
          </ac:spMkLst>
        </pc:spChg>
        <pc:picChg chg="mod">
          <ac:chgData name="Joyce Piacun" userId="e87124d7-e2a2-469d-af4b-33d51c538ca3" providerId="ADAL" clId="{0B4B8755-5F6B-4F57-9FB0-7025B01ADFE2}" dt="2022-03-20T20:35:42.711" v="1224" actId="14100"/>
          <ac:picMkLst>
            <pc:docMk/>
            <pc:sldMk cId="1974413025" sldId="1688"/>
            <ac:picMk id="9" creationId="{D0AA9DB4-C718-4F56-A7C6-49B4233031D4}"/>
          </ac:picMkLst>
        </pc:picChg>
      </pc:sldChg>
      <pc:sldChg chg="modSp mod">
        <pc:chgData name="Joyce Piacun" userId="e87124d7-e2a2-469d-af4b-33d51c538ca3" providerId="ADAL" clId="{0B4B8755-5F6B-4F57-9FB0-7025B01ADFE2}" dt="2022-03-20T17:16:37.234" v="1" actId="20577"/>
        <pc:sldMkLst>
          <pc:docMk/>
          <pc:sldMk cId="2220994467" sldId="1705"/>
        </pc:sldMkLst>
        <pc:spChg chg="mod">
          <ac:chgData name="Joyce Piacun" userId="e87124d7-e2a2-469d-af4b-33d51c538ca3" providerId="ADAL" clId="{0B4B8755-5F6B-4F57-9FB0-7025B01ADFE2}" dt="2022-03-20T17:16:37.234" v="1" actId="20577"/>
          <ac:spMkLst>
            <pc:docMk/>
            <pc:sldMk cId="2220994467" sldId="1705"/>
            <ac:spMk id="8" creationId="{4AA28B24-6B96-4C1B-B49B-8F9F79C14BDF}"/>
          </ac:spMkLst>
        </pc:spChg>
      </pc:sldChg>
      <pc:sldChg chg="modSp mod">
        <pc:chgData name="Joyce Piacun" userId="e87124d7-e2a2-469d-af4b-33d51c538ca3" providerId="ADAL" clId="{0B4B8755-5F6B-4F57-9FB0-7025B01ADFE2}" dt="2022-03-20T17:31:21.847" v="16" actId="113"/>
        <pc:sldMkLst>
          <pc:docMk/>
          <pc:sldMk cId="3044209668" sldId="1708"/>
        </pc:sldMkLst>
        <pc:spChg chg="mod">
          <ac:chgData name="Joyce Piacun" userId="e87124d7-e2a2-469d-af4b-33d51c538ca3" providerId="ADAL" clId="{0B4B8755-5F6B-4F57-9FB0-7025B01ADFE2}" dt="2022-03-20T17:31:21.847" v="16" actId="113"/>
          <ac:spMkLst>
            <pc:docMk/>
            <pc:sldMk cId="3044209668" sldId="1708"/>
            <ac:spMk id="10" creationId="{00000000-0000-0000-0000-000000000000}"/>
          </ac:spMkLst>
        </pc:spChg>
      </pc:sldChg>
      <pc:sldChg chg="modSp mod">
        <pc:chgData name="Joyce Piacun" userId="e87124d7-e2a2-469d-af4b-33d51c538ca3" providerId="ADAL" clId="{0B4B8755-5F6B-4F57-9FB0-7025B01ADFE2}" dt="2022-03-20T17:29:30.906" v="11" actId="113"/>
        <pc:sldMkLst>
          <pc:docMk/>
          <pc:sldMk cId="967204197" sldId="1709"/>
        </pc:sldMkLst>
        <pc:spChg chg="mod">
          <ac:chgData name="Joyce Piacun" userId="e87124d7-e2a2-469d-af4b-33d51c538ca3" providerId="ADAL" clId="{0B4B8755-5F6B-4F57-9FB0-7025B01ADFE2}" dt="2022-03-20T17:29:30.906" v="11" actId="113"/>
          <ac:spMkLst>
            <pc:docMk/>
            <pc:sldMk cId="967204197" sldId="1709"/>
            <ac:spMk id="29" creationId="{00000000-0000-0000-0000-000000000000}"/>
          </ac:spMkLst>
        </pc:spChg>
      </pc:sldChg>
      <pc:sldChg chg="modSp mod">
        <pc:chgData name="Joyce Piacun" userId="e87124d7-e2a2-469d-af4b-33d51c538ca3" providerId="ADAL" clId="{0B4B8755-5F6B-4F57-9FB0-7025B01ADFE2}" dt="2022-03-20T17:54:26.231" v="326" actId="113"/>
        <pc:sldMkLst>
          <pc:docMk/>
          <pc:sldMk cId="152368549" sldId="1710"/>
        </pc:sldMkLst>
        <pc:spChg chg="mod">
          <ac:chgData name="Joyce Piacun" userId="e87124d7-e2a2-469d-af4b-33d51c538ca3" providerId="ADAL" clId="{0B4B8755-5F6B-4F57-9FB0-7025B01ADFE2}" dt="2022-03-20T17:54:26.231" v="326" actId="113"/>
          <ac:spMkLst>
            <pc:docMk/>
            <pc:sldMk cId="152368549" sldId="1710"/>
            <ac:spMk id="9" creationId="{00000000-0000-0000-0000-000000000000}"/>
          </ac:spMkLst>
        </pc:spChg>
      </pc:sldChg>
      <pc:sldChg chg="modSp mod">
        <pc:chgData name="Joyce Piacun" userId="e87124d7-e2a2-469d-af4b-33d51c538ca3" providerId="ADAL" clId="{0B4B8755-5F6B-4F57-9FB0-7025B01ADFE2}" dt="2022-03-20T17:45:13.728" v="112" actId="113"/>
        <pc:sldMkLst>
          <pc:docMk/>
          <pc:sldMk cId="775183210" sldId="1712"/>
        </pc:sldMkLst>
        <pc:spChg chg="mod">
          <ac:chgData name="Joyce Piacun" userId="e87124d7-e2a2-469d-af4b-33d51c538ca3" providerId="ADAL" clId="{0B4B8755-5F6B-4F57-9FB0-7025B01ADFE2}" dt="2022-03-20T17:45:13.728" v="112" actId="113"/>
          <ac:spMkLst>
            <pc:docMk/>
            <pc:sldMk cId="775183210" sldId="1712"/>
            <ac:spMk id="9" creationId="{00000000-0000-0000-0000-000000000000}"/>
          </ac:spMkLst>
        </pc:spChg>
      </pc:sldChg>
      <pc:sldChg chg="modSp mod">
        <pc:chgData name="Joyce Piacun" userId="e87124d7-e2a2-469d-af4b-33d51c538ca3" providerId="ADAL" clId="{0B4B8755-5F6B-4F57-9FB0-7025B01ADFE2}" dt="2022-03-20T17:54:00.136" v="324" actId="113"/>
        <pc:sldMkLst>
          <pc:docMk/>
          <pc:sldMk cId="2982956420" sldId="1714"/>
        </pc:sldMkLst>
        <pc:spChg chg="mod">
          <ac:chgData name="Joyce Piacun" userId="e87124d7-e2a2-469d-af4b-33d51c538ca3" providerId="ADAL" clId="{0B4B8755-5F6B-4F57-9FB0-7025B01ADFE2}" dt="2022-03-20T17:54:00.136" v="324" actId="113"/>
          <ac:spMkLst>
            <pc:docMk/>
            <pc:sldMk cId="2982956420" sldId="1714"/>
            <ac:spMk id="4" creationId="{61060B39-FF8B-4545-A591-96570157C03E}"/>
          </ac:spMkLst>
        </pc:spChg>
      </pc:sldChg>
      <pc:sldChg chg="modSp mod">
        <pc:chgData name="Joyce Piacun" userId="e87124d7-e2a2-469d-af4b-33d51c538ca3" providerId="ADAL" clId="{0B4B8755-5F6B-4F57-9FB0-7025B01ADFE2}" dt="2022-03-20T17:56:30.540" v="339" actId="113"/>
        <pc:sldMkLst>
          <pc:docMk/>
          <pc:sldMk cId="2014561148" sldId="1715"/>
        </pc:sldMkLst>
        <pc:spChg chg="mod">
          <ac:chgData name="Joyce Piacun" userId="e87124d7-e2a2-469d-af4b-33d51c538ca3" providerId="ADAL" clId="{0B4B8755-5F6B-4F57-9FB0-7025B01ADFE2}" dt="2022-03-20T17:56:30.540" v="339" actId="113"/>
          <ac:spMkLst>
            <pc:docMk/>
            <pc:sldMk cId="2014561148" sldId="1715"/>
            <ac:spMk id="8" creationId="{7C9E03EF-CCE1-4A57-B2FA-F5924A4BDE4F}"/>
          </ac:spMkLst>
        </pc:spChg>
      </pc:sldChg>
      <pc:sldChg chg="modSp mod">
        <pc:chgData name="Joyce Piacun" userId="e87124d7-e2a2-469d-af4b-33d51c538ca3" providerId="ADAL" clId="{0B4B8755-5F6B-4F57-9FB0-7025B01ADFE2}" dt="2022-03-20T17:29:54.414" v="14" actId="14100"/>
        <pc:sldMkLst>
          <pc:docMk/>
          <pc:sldMk cId="2607336792" sldId="1716"/>
        </pc:sldMkLst>
        <pc:spChg chg="mod">
          <ac:chgData name="Joyce Piacun" userId="e87124d7-e2a2-469d-af4b-33d51c538ca3" providerId="ADAL" clId="{0B4B8755-5F6B-4F57-9FB0-7025B01ADFE2}" dt="2022-03-20T17:29:54.414" v="14" actId="14100"/>
          <ac:spMkLst>
            <pc:docMk/>
            <pc:sldMk cId="2607336792" sldId="1716"/>
            <ac:spMk id="29" creationId="{00000000-0000-0000-0000-000000000000}"/>
          </ac:spMkLst>
        </pc:spChg>
        <pc:picChg chg="mod">
          <ac:chgData name="Joyce Piacun" userId="e87124d7-e2a2-469d-af4b-33d51c538ca3" providerId="ADAL" clId="{0B4B8755-5F6B-4F57-9FB0-7025B01ADFE2}" dt="2022-03-20T17:29:51.457" v="13" actId="1076"/>
          <ac:picMkLst>
            <pc:docMk/>
            <pc:sldMk cId="2607336792" sldId="1716"/>
            <ac:picMk id="11" creationId="{E57EEF20-8267-45CF-B6A8-D3684BCA72CE}"/>
          </ac:picMkLst>
        </pc:picChg>
      </pc:sldChg>
      <pc:sldChg chg="modSp mod">
        <pc:chgData name="Joyce Piacun" userId="e87124d7-e2a2-469d-af4b-33d51c538ca3" providerId="ADAL" clId="{0B4B8755-5F6B-4F57-9FB0-7025B01ADFE2}" dt="2022-03-20T17:32:59.516" v="20" actId="113"/>
        <pc:sldMkLst>
          <pc:docMk/>
          <pc:sldMk cId="3606148099" sldId="1717"/>
        </pc:sldMkLst>
        <pc:spChg chg="mod">
          <ac:chgData name="Joyce Piacun" userId="e87124d7-e2a2-469d-af4b-33d51c538ca3" providerId="ADAL" clId="{0B4B8755-5F6B-4F57-9FB0-7025B01ADFE2}" dt="2022-03-20T17:32:59.516" v="20" actId="113"/>
          <ac:spMkLst>
            <pc:docMk/>
            <pc:sldMk cId="3606148099" sldId="1717"/>
            <ac:spMk id="10" creationId="{00000000-0000-0000-0000-000000000000}"/>
          </ac:spMkLst>
        </pc:spChg>
      </pc:sldChg>
      <pc:sldChg chg="modSp mod">
        <pc:chgData name="Joyce Piacun" userId="e87124d7-e2a2-469d-af4b-33d51c538ca3" providerId="ADAL" clId="{0B4B8755-5F6B-4F57-9FB0-7025B01ADFE2}" dt="2022-03-20T17:37:01.904" v="81" actId="1076"/>
        <pc:sldMkLst>
          <pc:docMk/>
          <pc:sldMk cId="2226174257" sldId="1718"/>
        </pc:sldMkLst>
        <pc:spChg chg="mod">
          <ac:chgData name="Joyce Piacun" userId="e87124d7-e2a2-469d-af4b-33d51c538ca3" providerId="ADAL" clId="{0B4B8755-5F6B-4F57-9FB0-7025B01ADFE2}" dt="2022-03-20T17:37:01.904" v="81" actId="1076"/>
          <ac:spMkLst>
            <pc:docMk/>
            <pc:sldMk cId="2226174257" sldId="1718"/>
            <ac:spMk id="10" creationId="{00000000-0000-0000-0000-000000000000}"/>
          </ac:spMkLst>
        </pc:spChg>
      </pc:sldChg>
      <pc:sldChg chg="modSp mod">
        <pc:chgData name="Joyce Piacun" userId="e87124d7-e2a2-469d-af4b-33d51c538ca3" providerId="ADAL" clId="{0B4B8755-5F6B-4F57-9FB0-7025B01ADFE2}" dt="2022-03-20T17:41:20.199" v="105" actId="113"/>
        <pc:sldMkLst>
          <pc:docMk/>
          <pc:sldMk cId="3862531485" sldId="1719"/>
        </pc:sldMkLst>
        <pc:spChg chg="mod">
          <ac:chgData name="Joyce Piacun" userId="e87124d7-e2a2-469d-af4b-33d51c538ca3" providerId="ADAL" clId="{0B4B8755-5F6B-4F57-9FB0-7025B01ADFE2}" dt="2022-03-20T17:41:20.199" v="105" actId="113"/>
          <ac:spMkLst>
            <pc:docMk/>
            <pc:sldMk cId="3862531485" sldId="1719"/>
            <ac:spMk id="10" creationId="{00000000-0000-0000-0000-000000000000}"/>
          </ac:spMkLst>
        </pc:spChg>
      </pc:sldChg>
      <pc:sldChg chg="modSp mod">
        <pc:chgData name="Joyce Piacun" userId="e87124d7-e2a2-469d-af4b-33d51c538ca3" providerId="ADAL" clId="{0B4B8755-5F6B-4F57-9FB0-7025B01ADFE2}" dt="2022-03-20T17:43:56.533" v="110" actId="113"/>
        <pc:sldMkLst>
          <pc:docMk/>
          <pc:sldMk cId="591961154" sldId="1720"/>
        </pc:sldMkLst>
        <pc:spChg chg="mod">
          <ac:chgData name="Joyce Piacun" userId="e87124d7-e2a2-469d-af4b-33d51c538ca3" providerId="ADAL" clId="{0B4B8755-5F6B-4F57-9FB0-7025B01ADFE2}" dt="2022-03-20T17:43:56.533" v="110" actId="113"/>
          <ac:spMkLst>
            <pc:docMk/>
            <pc:sldMk cId="591961154" sldId="1720"/>
            <ac:spMk id="10" creationId="{00000000-0000-0000-0000-000000000000}"/>
          </ac:spMkLst>
        </pc:spChg>
      </pc:sldChg>
      <pc:sldChg chg="modSp mod">
        <pc:chgData name="Joyce Piacun" userId="e87124d7-e2a2-469d-af4b-33d51c538ca3" providerId="ADAL" clId="{0B4B8755-5F6B-4F57-9FB0-7025B01ADFE2}" dt="2022-03-20T17:43:46.481" v="109" actId="113"/>
        <pc:sldMkLst>
          <pc:docMk/>
          <pc:sldMk cId="1885121450" sldId="1721"/>
        </pc:sldMkLst>
        <pc:spChg chg="mod">
          <ac:chgData name="Joyce Piacun" userId="e87124d7-e2a2-469d-af4b-33d51c538ca3" providerId="ADAL" clId="{0B4B8755-5F6B-4F57-9FB0-7025B01ADFE2}" dt="2022-03-20T17:43:46.481" v="109" actId="113"/>
          <ac:spMkLst>
            <pc:docMk/>
            <pc:sldMk cId="1885121450" sldId="1721"/>
            <ac:spMk id="10" creationId="{00000000-0000-0000-0000-000000000000}"/>
          </ac:spMkLst>
        </pc:spChg>
      </pc:sldChg>
      <pc:sldChg chg="modSp mod">
        <pc:chgData name="Joyce Piacun" userId="e87124d7-e2a2-469d-af4b-33d51c538ca3" providerId="ADAL" clId="{0B4B8755-5F6B-4F57-9FB0-7025B01ADFE2}" dt="2022-03-20T17:44:18.604" v="111" actId="113"/>
        <pc:sldMkLst>
          <pc:docMk/>
          <pc:sldMk cId="2580726957" sldId="1722"/>
        </pc:sldMkLst>
        <pc:spChg chg="mod">
          <ac:chgData name="Joyce Piacun" userId="e87124d7-e2a2-469d-af4b-33d51c538ca3" providerId="ADAL" clId="{0B4B8755-5F6B-4F57-9FB0-7025B01ADFE2}" dt="2022-03-20T17:44:18.604" v="111" actId="113"/>
          <ac:spMkLst>
            <pc:docMk/>
            <pc:sldMk cId="2580726957" sldId="1722"/>
            <ac:spMk id="10" creationId="{00000000-0000-0000-0000-000000000000}"/>
          </ac:spMkLst>
        </pc:spChg>
      </pc:sldChg>
      <pc:sldChg chg="modSp mod">
        <pc:chgData name="Joyce Piacun" userId="e87124d7-e2a2-469d-af4b-33d51c538ca3" providerId="ADAL" clId="{0B4B8755-5F6B-4F57-9FB0-7025B01ADFE2}" dt="2022-03-20T17:45:56.640" v="114" actId="113"/>
        <pc:sldMkLst>
          <pc:docMk/>
          <pc:sldMk cId="2929009928" sldId="1724"/>
        </pc:sldMkLst>
        <pc:spChg chg="mod">
          <ac:chgData name="Joyce Piacun" userId="e87124d7-e2a2-469d-af4b-33d51c538ca3" providerId="ADAL" clId="{0B4B8755-5F6B-4F57-9FB0-7025B01ADFE2}" dt="2022-03-20T17:45:56.640" v="114" actId="113"/>
          <ac:spMkLst>
            <pc:docMk/>
            <pc:sldMk cId="2929009928" sldId="1724"/>
            <ac:spMk id="9" creationId="{00000000-0000-0000-0000-000000000000}"/>
          </ac:spMkLst>
        </pc:spChg>
      </pc:sldChg>
      <pc:sldChg chg="modSp mod">
        <pc:chgData name="Joyce Piacun" userId="e87124d7-e2a2-469d-af4b-33d51c538ca3" providerId="ADAL" clId="{0B4B8755-5F6B-4F57-9FB0-7025B01ADFE2}" dt="2022-03-20T17:47:09.327" v="118" actId="113"/>
        <pc:sldMkLst>
          <pc:docMk/>
          <pc:sldMk cId="3977920354" sldId="1725"/>
        </pc:sldMkLst>
        <pc:spChg chg="mod">
          <ac:chgData name="Joyce Piacun" userId="e87124d7-e2a2-469d-af4b-33d51c538ca3" providerId="ADAL" clId="{0B4B8755-5F6B-4F57-9FB0-7025B01ADFE2}" dt="2022-03-20T17:47:09.327" v="118" actId="113"/>
          <ac:spMkLst>
            <pc:docMk/>
            <pc:sldMk cId="3977920354" sldId="1725"/>
            <ac:spMk id="9" creationId="{00000000-0000-0000-0000-000000000000}"/>
          </ac:spMkLst>
        </pc:spChg>
      </pc:sldChg>
      <pc:sldChg chg="modSp mod">
        <pc:chgData name="Joyce Piacun" userId="e87124d7-e2a2-469d-af4b-33d51c538ca3" providerId="ADAL" clId="{0B4B8755-5F6B-4F57-9FB0-7025B01ADFE2}" dt="2022-03-20T20:34:32.027" v="1218" actId="1076"/>
        <pc:sldMkLst>
          <pc:docMk/>
          <pc:sldMk cId="2918514200" sldId="1726"/>
        </pc:sldMkLst>
        <pc:spChg chg="mod">
          <ac:chgData name="Joyce Piacun" userId="e87124d7-e2a2-469d-af4b-33d51c538ca3" providerId="ADAL" clId="{0B4B8755-5F6B-4F57-9FB0-7025B01ADFE2}" dt="2022-03-20T20:34:08.916" v="1214" actId="1076"/>
          <ac:spMkLst>
            <pc:docMk/>
            <pc:sldMk cId="2918514200" sldId="1726"/>
            <ac:spMk id="8" creationId="{4FBCDA4B-BA7B-4192-BAEA-79C092A279E5}"/>
          </ac:spMkLst>
        </pc:spChg>
        <pc:spChg chg="mod">
          <ac:chgData name="Joyce Piacun" userId="e87124d7-e2a2-469d-af4b-33d51c538ca3" providerId="ADAL" clId="{0B4B8755-5F6B-4F57-9FB0-7025B01ADFE2}" dt="2022-03-20T20:34:32.027" v="1218" actId="1076"/>
          <ac:spMkLst>
            <pc:docMk/>
            <pc:sldMk cId="2918514200" sldId="1726"/>
            <ac:spMk id="10" creationId="{705504AB-708F-425C-B185-1F9FD1A33FD2}"/>
          </ac:spMkLst>
        </pc:spChg>
        <pc:picChg chg="mod">
          <ac:chgData name="Joyce Piacun" userId="e87124d7-e2a2-469d-af4b-33d51c538ca3" providerId="ADAL" clId="{0B4B8755-5F6B-4F57-9FB0-7025B01ADFE2}" dt="2022-03-20T20:34:22.058" v="1217" actId="14100"/>
          <ac:picMkLst>
            <pc:docMk/>
            <pc:sldMk cId="2918514200" sldId="1726"/>
            <ac:picMk id="3074" creationId="{E14228F8-6151-48C3-8A11-22F620ADE633}"/>
          </ac:picMkLst>
        </pc:picChg>
      </pc:sldChg>
      <pc:sldChg chg="modSp mod">
        <pc:chgData name="Joyce Piacun" userId="e87124d7-e2a2-469d-af4b-33d51c538ca3" providerId="ADAL" clId="{0B4B8755-5F6B-4F57-9FB0-7025B01ADFE2}" dt="2022-03-20T17:39:24.815" v="84" actId="113"/>
        <pc:sldMkLst>
          <pc:docMk/>
          <pc:sldMk cId="4026520914" sldId="1727"/>
        </pc:sldMkLst>
        <pc:spChg chg="mod">
          <ac:chgData name="Joyce Piacun" userId="e87124d7-e2a2-469d-af4b-33d51c538ca3" providerId="ADAL" clId="{0B4B8755-5F6B-4F57-9FB0-7025B01ADFE2}" dt="2022-03-20T17:39:24.815" v="84" actId="113"/>
          <ac:spMkLst>
            <pc:docMk/>
            <pc:sldMk cId="4026520914" sldId="1727"/>
            <ac:spMk id="9" creationId="{00000000-0000-0000-0000-000000000000}"/>
          </ac:spMkLst>
        </pc:spChg>
      </pc:sldChg>
      <pc:sldChg chg="modSp mod">
        <pc:chgData name="Joyce Piacun" userId="e87124d7-e2a2-469d-af4b-33d51c538ca3" providerId="ADAL" clId="{0B4B8755-5F6B-4F57-9FB0-7025B01ADFE2}" dt="2022-03-20T17:40:15.951" v="100" actId="113"/>
        <pc:sldMkLst>
          <pc:docMk/>
          <pc:sldMk cId="1183075593" sldId="1728"/>
        </pc:sldMkLst>
        <pc:spChg chg="mod">
          <ac:chgData name="Joyce Piacun" userId="e87124d7-e2a2-469d-af4b-33d51c538ca3" providerId="ADAL" clId="{0B4B8755-5F6B-4F57-9FB0-7025B01ADFE2}" dt="2022-03-20T17:39:45.182" v="98" actId="20577"/>
          <ac:spMkLst>
            <pc:docMk/>
            <pc:sldMk cId="1183075593" sldId="1728"/>
            <ac:spMk id="8" creationId="{00000000-0000-0000-0000-000000000000}"/>
          </ac:spMkLst>
        </pc:spChg>
        <pc:spChg chg="mod">
          <ac:chgData name="Joyce Piacun" userId="e87124d7-e2a2-469d-af4b-33d51c538ca3" providerId="ADAL" clId="{0B4B8755-5F6B-4F57-9FB0-7025B01ADFE2}" dt="2022-03-20T17:40:15.951" v="100" actId="113"/>
          <ac:spMkLst>
            <pc:docMk/>
            <pc:sldMk cId="1183075593" sldId="1728"/>
            <ac:spMk id="9" creationId="{00000000-0000-0000-0000-000000000000}"/>
          </ac:spMkLst>
        </pc:spChg>
      </pc:sldChg>
      <pc:sldChg chg="modSp mod">
        <pc:chgData name="Joyce Piacun" userId="e87124d7-e2a2-469d-af4b-33d51c538ca3" providerId="ADAL" clId="{0B4B8755-5F6B-4F57-9FB0-7025B01ADFE2}" dt="2022-03-20T17:53:15.929" v="321" actId="113"/>
        <pc:sldMkLst>
          <pc:docMk/>
          <pc:sldMk cId="2982506667" sldId="1729"/>
        </pc:sldMkLst>
        <pc:spChg chg="mod">
          <ac:chgData name="Joyce Piacun" userId="e87124d7-e2a2-469d-af4b-33d51c538ca3" providerId="ADAL" clId="{0B4B8755-5F6B-4F57-9FB0-7025B01ADFE2}" dt="2022-03-20T17:53:15.929" v="321" actId="113"/>
          <ac:spMkLst>
            <pc:docMk/>
            <pc:sldMk cId="2982506667" sldId="1729"/>
            <ac:spMk id="9" creationId="{00000000-0000-0000-0000-000000000000}"/>
          </ac:spMkLst>
        </pc:spChg>
      </pc:sldChg>
      <pc:sldChg chg="modSp mod">
        <pc:chgData name="Joyce Piacun" userId="e87124d7-e2a2-469d-af4b-33d51c538ca3" providerId="ADAL" clId="{0B4B8755-5F6B-4F57-9FB0-7025B01ADFE2}" dt="2022-03-20T17:28:29.544" v="8" actId="113"/>
        <pc:sldMkLst>
          <pc:docMk/>
          <pc:sldMk cId="4098359872" sldId="1730"/>
        </pc:sldMkLst>
        <pc:spChg chg="mod">
          <ac:chgData name="Joyce Piacun" userId="e87124d7-e2a2-469d-af4b-33d51c538ca3" providerId="ADAL" clId="{0B4B8755-5F6B-4F57-9FB0-7025B01ADFE2}" dt="2022-03-20T17:28:29.544" v="8" actId="113"/>
          <ac:spMkLst>
            <pc:docMk/>
            <pc:sldMk cId="4098359872" sldId="1730"/>
            <ac:spMk id="10" creationId="{00000000-0000-0000-0000-000000000000}"/>
          </ac:spMkLst>
        </pc:spChg>
      </pc:sldChg>
      <pc:sldChg chg="modSp mod">
        <pc:chgData name="Joyce Piacun" userId="e87124d7-e2a2-469d-af4b-33d51c538ca3" providerId="ADAL" clId="{0B4B8755-5F6B-4F57-9FB0-7025B01ADFE2}" dt="2022-03-20T20:32:57.935" v="1206" actId="20577"/>
        <pc:sldMkLst>
          <pc:docMk/>
          <pc:sldMk cId="3459059011" sldId="1732"/>
        </pc:sldMkLst>
        <pc:spChg chg="mod">
          <ac:chgData name="Joyce Piacun" userId="e87124d7-e2a2-469d-af4b-33d51c538ca3" providerId="ADAL" clId="{0B4B8755-5F6B-4F57-9FB0-7025B01ADFE2}" dt="2022-03-20T20:32:57.935" v="1206" actId="20577"/>
          <ac:spMkLst>
            <pc:docMk/>
            <pc:sldMk cId="3459059011" sldId="1732"/>
            <ac:spMk id="9" creationId="{00000000-0000-0000-0000-000000000000}"/>
          </ac:spMkLst>
        </pc:spChg>
      </pc:sldChg>
      <pc:sldChg chg="delSp modSp mod">
        <pc:chgData name="Joyce Piacun" userId="e87124d7-e2a2-469d-af4b-33d51c538ca3" providerId="ADAL" clId="{0B4B8755-5F6B-4F57-9FB0-7025B01ADFE2}" dt="2022-03-20T20:36:05.267" v="1225" actId="478"/>
        <pc:sldMkLst>
          <pc:docMk/>
          <pc:sldMk cId="1447624761" sldId="1733"/>
        </pc:sldMkLst>
        <pc:spChg chg="mod">
          <ac:chgData name="Joyce Piacun" userId="e87124d7-e2a2-469d-af4b-33d51c538ca3" providerId="ADAL" clId="{0B4B8755-5F6B-4F57-9FB0-7025B01ADFE2}" dt="2022-03-20T17:42:53.223" v="107" actId="113"/>
          <ac:spMkLst>
            <pc:docMk/>
            <pc:sldMk cId="1447624761" sldId="1733"/>
            <ac:spMk id="10" creationId="{00000000-0000-0000-0000-000000000000}"/>
          </ac:spMkLst>
        </pc:spChg>
        <pc:cxnChg chg="del">
          <ac:chgData name="Joyce Piacun" userId="e87124d7-e2a2-469d-af4b-33d51c538ca3" providerId="ADAL" clId="{0B4B8755-5F6B-4F57-9FB0-7025B01ADFE2}" dt="2022-03-20T20:36:05.267" v="1225" actId="478"/>
          <ac:cxnSpMkLst>
            <pc:docMk/>
            <pc:sldMk cId="1447624761" sldId="1733"/>
            <ac:cxnSpMk id="13" creationId="{7CB460F6-7407-411C-9B65-847053242607}"/>
          </ac:cxnSpMkLst>
        </pc:cxnChg>
      </pc:sldChg>
      <pc:sldChg chg="modSp mod">
        <pc:chgData name="Joyce Piacun" userId="e87124d7-e2a2-469d-af4b-33d51c538ca3" providerId="ADAL" clId="{0B4B8755-5F6B-4F57-9FB0-7025B01ADFE2}" dt="2022-03-20T17:33:20.421" v="21" actId="113"/>
        <pc:sldMkLst>
          <pc:docMk/>
          <pc:sldMk cId="374694850" sldId="1734"/>
        </pc:sldMkLst>
        <pc:spChg chg="mod">
          <ac:chgData name="Joyce Piacun" userId="e87124d7-e2a2-469d-af4b-33d51c538ca3" providerId="ADAL" clId="{0B4B8755-5F6B-4F57-9FB0-7025B01ADFE2}" dt="2022-03-20T17:33:20.421" v="21" actId="113"/>
          <ac:spMkLst>
            <pc:docMk/>
            <pc:sldMk cId="374694850" sldId="1734"/>
            <ac:spMk id="10" creationId="{00000000-0000-0000-0000-000000000000}"/>
          </ac:spMkLst>
        </pc:spChg>
      </pc:sldChg>
      <pc:sldChg chg="modSp mod">
        <pc:chgData name="Joyce Piacun" userId="e87124d7-e2a2-469d-af4b-33d51c538ca3" providerId="ADAL" clId="{0B4B8755-5F6B-4F57-9FB0-7025B01ADFE2}" dt="2022-03-20T17:35:39.807" v="74" actId="20577"/>
        <pc:sldMkLst>
          <pc:docMk/>
          <pc:sldMk cId="1283866886" sldId="1735"/>
        </pc:sldMkLst>
        <pc:spChg chg="mod">
          <ac:chgData name="Joyce Piacun" userId="e87124d7-e2a2-469d-af4b-33d51c538ca3" providerId="ADAL" clId="{0B4B8755-5F6B-4F57-9FB0-7025B01ADFE2}" dt="2022-03-20T17:35:22.421" v="64" actId="1076"/>
          <ac:spMkLst>
            <pc:docMk/>
            <pc:sldMk cId="1283866886" sldId="1735"/>
            <ac:spMk id="9" creationId="{A4EDDF8D-6D51-491E-80B9-BD8AFA4F96F8}"/>
          </ac:spMkLst>
        </pc:spChg>
        <pc:spChg chg="mod">
          <ac:chgData name="Joyce Piacun" userId="e87124d7-e2a2-469d-af4b-33d51c538ca3" providerId="ADAL" clId="{0B4B8755-5F6B-4F57-9FB0-7025B01ADFE2}" dt="2022-03-20T17:35:39.807" v="74" actId="20577"/>
          <ac:spMkLst>
            <pc:docMk/>
            <pc:sldMk cId="1283866886" sldId="1735"/>
            <ac:spMk id="10" creationId="{00000000-0000-0000-0000-000000000000}"/>
          </ac:spMkLst>
        </pc:spChg>
        <pc:picChg chg="mod">
          <ac:chgData name="Joyce Piacun" userId="e87124d7-e2a2-469d-af4b-33d51c538ca3" providerId="ADAL" clId="{0B4B8755-5F6B-4F57-9FB0-7025B01ADFE2}" dt="2022-03-20T17:35:08.729" v="62" actId="1076"/>
          <ac:picMkLst>
            <pc:docMk/>
            <pc:sldMk cId="1283866886" sldId="1735"/>
            <ac:picMk id="3074" creationId="{1959188F-88E0-4A14-959B-8D6FE5A14F21}"/>
          </ac:picMkLst>
        </pc:picChg>
      </pc:sldChg>
      <pc:sldChg chg="modSp mod">
        <pc:chgData name="Joyce Piacun" userId="e87124d7-e2a2-469d-af4b-33d51c538ca3" providerId="ADAL" clId="{0B4B8755-5F6B-4F57-9FB0-7025B01ADFE2}" dt="2022-03-20T17:32:16.658" v="19" actId="113"/>
        <pc:sldMkLst>
          <pc:docMk/>
          <pc:sldMk cId="4035758715" sldId="1737"/>
        </pc:sldMkLst>
        <pc:spChg chg="mod">
          <ac:chgData name="Joyce Piacun" userId="e87124d7-e2a2-469d-af4b-33d51c538ca3" providerId="ADAL" clId="{0B4B8755-5F6B-4F57-9FB0-7025B01ADFE2}" dt="2022-03-20T17:32:16.658" v="19" actId="113"/>
          <ac:spMkLst>
            <pc:docMk/>
            <pc:sldMk cId="4035758715" sldId="1737"/>
            <ac:spMk id="10" creationId="{00000000-0000-0000-0000-000000000000}"/>
          </ac:spMkLst>
        </pc:spChg>
      </pc:sldChg>
      <pc:sldChg chg="modSp mod">
        <pc:chgData name="Joyce Piacun" userId="e87124d7-e2a2-469d-af4b-33d51c538ca3" providerId="ADAL" clId="{0B4B8755-5F6B-4F57-9FB0-7025B01ADFE2}" dt="2022-03-20T20:19:35.653" v="935" actId="20577"/>
        <pc:sldMkLst>
          <pc:docMk/>
          <pc:sldMk cId="906501056" sldId="1740"/>
        </pc:sldMkLst>
        <pc:spChg chg="mod">
          <ac:chgData name="Joyce Piacun" userId="e87124d7-e2a2-469d-af4b-33d51c538ca3" providerId="ADAL" clId="{0B4B8755-5F6B-4F57-9FB0-7025B01ADFE2}" dt="2022-03-20T20:19:35.653" v="935" actId="20577"/>
          <ac:spMkLst>
            <pc:docMk/>
            <pc:sldMk cId="906501056" sldId="1740"/>
            <ac:spMk id="5" creationId="{9AA7BAEC-7134-469A-8DC9-50E9520FFFDC}"/>
          </ac:spMkLst>
        </pc:spChg>
      </pc:sldChg>
      <pc:sldChg chg="addSp modSp mod">
        <pc:chgData name="Joyce Piacun" userId="e87124d7-e2a2-469d-af4b-33d51c538ca3" providerId="ADAL" clId="{0B4B8755-5F6B-4F57-9FB0-7025B01ADFE2}" dt="2022-03-20T20:23:17.738" v="940" actId="1076"/>
        <pc:sldMkLst>
          <pc:docMk/>
          <pc:sldMk cId="1971640914" sldId="1742"/>
        </pc:sldMkLst>
        <pc:spChg chg="add mod">
          <ac:chgData name="Joyce Piacun" userId="e87124d7-e2a2-469d-af4b-33d51c538ca3" providerId="ADAL" clId="{0B4B8755-5F6B-4F57-9FB0-7025B01ADFE2}" dt="2022-03-20T20:23:17.738" v="940" actId="1076"/>
          <ac:spMkLst>
            <pc:docMk/>
            <pc:sldMk cId="1971640914" sldId="1742"/>
            <ac:spMk id="6" creationId="{AF36EB05-87BC-482C-A0EA-9B4B5A72764F}"/>
          </ac:spMkLst>
        </pc:spChg>
      </pc:sldChg>
      <pc:sldChg chg="modSp del mod">
        <pc:chgData name="Joyce Piacun" userId="e87124d7-e2a2-469d-af4b-33d51c538ca3" providerId="ADAL" clId="{0B4B8755-5F6B-4F57-9FB0-7025B01ADFE2}" dt="2022-03-20T20:30:20.487" v="1157" actId="2696"/>
        <pc:sldMkLst>
          <pc:docMk/>
          <pc:sldMk cId="1682425125" sldId="1744"/>
        </pc:sldMkLst>
        <pc:spChg chg="mod">
          <ac:chgData name="Joyce Piacun" userId="e87124d7-e2a2-469d-af4b-33d51c538ca3" providerId="ADAL" clId="{0B4B8755-5F6B-4F57-9FB0-7025B01ADFE2}" dt="2022-03-20T20:30:04.225" v="1156" actId="20577"/>
          <ac:spMkLst>
            <pc:docMk/>
            <pc:sldMk cId="1682425125" sldId="1744"/>
            <ac:spMk id="5" creationId="{9AA7BAEC-7134-469A-8DC9-50E9520FFFDC}"/>
          </ac:spMkLst>
        </pc:spChg>
      </pc:sldChg>
      <pc:sldChg chg="del">
        <pc:chgData name="Joyce Piacun" userId="e87124d7-e2a2-469d-af4b-33d51c538ca3" providerId="ADAL" clId="{0B4B8755-5F6B-4F57-9FB0-7025B01ADFE2}" dt="2022-03-20T20:30:36.125" v="1158" actId="2696"/>
        <pc:sldMkLst>
          <pc:docMk/>
          <pc:sldMk cId="2305551420" sldId="1745"/>
        </pc:sldMkLst>
      </pc:sldChg>
      <pc:sldChg chg="addSp delSp modSp add mod">
        <pc:chgData name="Joyce Piacun" userId="e87124d7-e2a2-469d-af4b-33d51c538ca3" providerId="ADAL" clId="{0B4B8755-5F6B-4F57-9FB0-7025B01ADFE2}" dt="2022-03-20T20:09:50.988" v="769" actId="20577"/>
        <pc:sldMkLst>
          <pc:docMk/>
          <pc:sldMk cId="1711721391" sldId="1746"/>
        </pc:sldMkLst>
        <pc:spChg chg="mod">
          <ac:chgData name="Joyce Piacun" userId="e87124d7-e2a2-469d-af4b-33d51c538ca3" providerId="ADAL" clId="{0B4B8755-5F6B-4F57-9FB0-7025B01ADFE2}" dt="2022-03-20T20:01:50.625" v="422" actId="20577"/>
          <ac:spMkLst>
            <pc:docMk/>
            <pc:sldMk cId="1711721391" sldId="1746"/>
            <ac:spMk id="4" creationId="{DFD4119B-641C-46F6-9898-0E925DAF175D}"/>
          </ac:spMkLst>
        </pc:spChg>
        <pc:spChg chg="mod ord">
          <ac:chgData name="Joyce Piacun" userId="e87124d7-e2a2-469d-af4b-33d51c538ca3" providerId="ADAL" clId="{0B4B8755-5F6B-4F57-9FB0-7025B01ADFE2}" dt="2022-03-20T18:17:24.923" v="358" actId="1076"/>
          <ac:spMkLst>
            <pc:docMk/>
            <pc:sldMk cId="1711721391" sldId="1746"/>
            <ac:spMk id="8" creationId="{9D0A0BC1-8F41-4411-B037-8CA4C252D64E}"/>
          </ac:spMkLst>
        </pc:spChg>
        <pc:spChg chg="mod">
          <ac:chgData name="Joyce Piacun" userId="e87124d7-e2a2-469d-af4b-33d51c538ca3" providerId="ADAL" clId="{0B4B8755-5F6B-4F57-9FB0-7025B01ADFE2}" dt="2022-03-20T20:09:50.988" v="769" actId="20577"/>
          <ac:spMkLst>
            <pc:docMk/>
            <pc:sldMk cId="1711721391" sldId="1746"/>
            <ac:spMk id="11" creationId="{FEBA7017-3E4D-41C2-8076-029D302052B5}"/>
          </ac:spMkLst>
        </pc:spChg>
        <pc:spChg chg="add del mod">
          <ac:chgData name="Joyce Piacun" userId="e87124d7-e2a2-469d-af4b-33d51c538ca3" providerId="ADAL" clId="{0B4B8755-5F6B-4F57-9FB0-7025B01ADFE2}" dt="2022-03-20T20:08:31.240" v="628" actId="478"/>
          <ac:spMkLst>
            <pc:docMk/>
            <pc:sldMk cId="1711721391" sldId="1746"/>
            <ac:spMk id="12" creationId="{CFB2F4CB-BEBA-4028-8CB7-9E454677EEC2}"/>
          </ac:spMkLst>
        </pc:spChg>
        <pc:picChg chg="del">
          <ac:chgData name="Joyce Piacun" userId="e87124d7-e2a2-469d-af4b-33d51c538ca3" providerId="ADAL" clId="{0B4B8755-5F6B-4F57-9FB0-7025B01ADFE2}" dt="2022-03-20T18:16:47.278" v="345" actId="478"/>
          <ac:picMkLst>
            <pc:docMk/>
            <pc:sldMk cId="1711721391" sldId="1746"/>
            <ac:picMk id="2" creationId="{DC17A600-8916-440D-8232-A4114D82A23E}"/>
          </ac:picMkLst>
        </pc:picChg>
        <pc:picChg chg="add mod">
          <ac:chgData name="Joyce Piacun" userId="e87124d7-e2a2-469d-af4b-33d51c538ca3" providerId="ADAL" clId="{0B4B8755-5F6B-4F57-9FB0-7025B01ADFE2}" dt="2022-03-20T18:17:14.188" v="355" actId="14100"/>
          <ac:picMkLst>
            <pc:docMk/>
            <pc:sldMk cId="1711721391" sldId="1746"/>
            <ac:picMk id="3" creationId="{88EA8ACC-5A9F-451B-B3C2-B78A663B1146}"/>
          </ac:picMkLst>
        </pc:picChg>
        <pc:picChg chg="del">
          <ac:chgData name="Joyce Piacun" userId="e87124d7-e2a2-469d-af4b-33d51c538ca3" providerId="ADAL" clId="{0B4B8755-5F6B-4F57-9FB0-7025B01ADFE2}" dt="2022-03-20T18:16:44.674" v="344" actId="478"/>
          <ac:picMkLst>
            <pc:docMk/>
            <pc:sldMk cId="1711721391" sldId="1746"/>
            <ac:picMk id="1026" creationId="{868D89AF-447C-46F4-8574-43ECCB32F5B4}"/>
          </ac:picMkLst>
        </pc:picChg>
        <pc:picChg chg="del">
          <ac:chgData name="Joyce Piacun" userId="e87124d7-e2a2-469d-af4b-33d51c538ca3" providerId="ADAL" clId="{0B4B8755-5F6B-4F57-9FB0-7025B01ADFE2}" dt="2022-03-20T18:16:50.211" v="346" actId="478"/>
          <ac:picMkLst>
            <pc:docMk/>
            <pc:sldMk cId="1711721391" sldId="1746"/>
            <ac:picMk id="3074" creationId="{34670B2C-0956-4CC6-905E-A35A5AC464D1}"/>
          </ac:picMkLst>
        </pc:picChg>
        <pc:cxnChg chg="del mod">
          <ac:chgData name="Joyce Piacun" userId="e87124d7-e2a2-469d-af4b-33d51c538ca3" providerId="ADAL" clId="{0B4B8755-5F6B-4F57-9FB0-7025B01ADFE2}" dt="2022-03-20T20:01:24.623" v="396" actId="478"/>
          <ac:cxnSpMkLst>
            <pc:docMk/>
            <pc:sldMk cId="1711721391" sldId="1746"/>
            <ac:cxnSpMk id="9" creationId="{88AB4957-BF51-492B-9B67-DA072BBFD92F}"/>
          </ac:cxnSpMkLst>
        </pc:cxnChg>
      </pc:sldChg>
      <pc:sldChg chg="new del">
        <pc:chgData name="Joyce Piacun" userId="e87124d7-e2a2-469d-af4b-33d51c538ca3" providerId="ADAL" clId="{0B4B8755-5F6B-4F57-9FB0-7025B01ADFE2}" dt="2022-03-20T18:16:35.602" v="342" actId="2696"/>
        <pc:sldMkLst>
          <pc:docMk/>
          <pc:sldMk cId="2013984469" sldId="1746"/>
        </pc:sldMkLst>
      </pc:sldChg>
      <pc:sldChg chg="addSp delSp modSp add mod">
        <pc:chgData name="Joyce Piacun" userId="e87124d7-e2a2-469d-af4b-33d51c538ca3" providerId="ADAL" clId="{0B4B8755-5F6B-4F57-9FB0-7025B01ADFE2}" dt="2022-03-20T20:14:16.622" v="933" actId="20577"/>
        <pc:sldMkLst>
          <pc:docMk/>
          <pc:sldMk cId="3162187619" sldId="1747"/>
        </pc:sldMkLst>
        <pc:spChg chg="mod ord">
          <ac:chgData name="Joyce Piacun" userId="e87124d7-e2a2-469d-af4b-33d51c538ca3" providerId="ADAL" clId="{0B4B8755-5F6B-4F57-9FB0-7025B01ADFE2}" dt="2022-03-20T20:13:58.166" v="916" actId="14100"/>
          <ac:spMkLst>
            <pc:docMk/>
            <pc:sldMk cId="3162187619" sldId="1747"/>
            <ac:spMk id="8" creationId="{9D0A0BC1-8F41-4411-B037-8CA4C252D64E}"/>
          </ac:spMkLst>
        </pc:spChg>
        <pc:spChg chg="mod">
          <ac:chgData name="Joyce Piacun" userId="e87124d7-e2a2-469d-af4b-33d51c538ca3" providerId="ADAL" clId="{0B4B8755-5F6B-4F57-9FB0-7025B01ADFE2}" dt="2022-03-20T20:14:16.622" v="933" actId="20577"/>
          <ac:spMkLst>
            <pc:docMk/>
            <pc:sldMk cId="3162187619" sldId="1747"/>
            <ac:spMk id="11" creationId="{FEBA7017-3E4D-41C2-8076-029D302052B5}"/>
          </ac:spMkLst>
        </pc:spChg>
        <pc:picChg chg="del">
          <ac:chgData name="Joyce Piacun" userId="e87124d7-e2a2-469d-af4b-33d51c538ca3" providerId="ADAL" clId="{0B4B8755-5F6B-4F57-9FB0-7025B01ADFE2}" dt="2022-03-20T20:11:20.717" v="771" actId="478"/>
          <ac:picMkLst>
            <pc:docMk/>
            <pc:sldMk cId="3162187619" sldId="1747"/>
            <ac:picMk id="3" creationId="{88EA8ACC-5A9F-451B-B3C2-B78A663B1146}"/>
          </ac:picMkLst>
        </pc:picChg>
        <pc:picChg chg="add mod">
          <ac:chgData name="Joyce Piacun" userId="e87124d7-e2a2-469d-af4b-33d51c538ca3" providerId="ADAL" clId="{0B4B8755-5F6B-4F57-9FB0-7025B01ADFE2}" dt="2022-03-20T20:11:54.187" v="783" actId="1076"/>
          <ac:picMkLst>
            <pc:docMk/>
            <pc:sldMk cId="3162187619" sldId="1747"/>
            <ac:picMk id="2050" creationId="{73B2BC3A-B19B-4ED4-81D8-77CB720EFA1E}"/>
          </ac:picMkLst>
        </pc:picChg>
        <pc:cxnChg chg="mod">
          <ac:chgData name="Joyce Piacun" userId="e87124d7-e2a2-469d-af4b-33d51c538ca3" providerId="ADAL" clId="{0B4B8755-5F6B-4F57-9FB0-7025B01ADFE2}" dt="2022-03-20T20:11:54.187" v="783" actId="1076"/>
          <ac:cxnSpMkLst>
            <pc:docMk/>
            <pc:sldMk cId="3162187619" sldId="1747"/>
            <ac:cxnSpMk id="28" creationId="{C113FAC3-B3D6-4A39-B343-5CBB47DBCCE7}"/>
          </ac:cxnSpMkLst>
        </pc:cxnChg>
      </pc:sldChg>
    </pc:docChg>
  </pc:docChgLst>
  <pc:docChgLst>
    <pc:chgData name="Joyce Piacun" userId="e87124d7-e2a2-469d-af4b-33d51c538ca3" providerId="ADAL" clId="{CE7A03E4-A20F-4474-A985-2A7B8ADFF70A}"/>
    <pc:docChg chg="undo custSel addSld modSld sldOrd">
      <pc:chgData name="Joyce Piacun" userId="e87124d7-e2a2-469d-af4b-33d51c538ca3" providerId="ADAL" clId="{CE7A03E4-A20F-4474-A985-2A7B8ADFF70A}" dt="2022-03-07T00:05:08.921" v="1749"/>
      <pc:docMkLst>
        <pc:docMk/>
      </pc:docMkLst>
      <pc:sldChg chg="ord">
        <pc:chgData name="Joyce Piacun" userId="e87124d7-e2a2-469d-af4b-33d51c538ca3" providerId="ADAL" clId="{CE7A03E4-A20F-4474-A985-2A7B8ADFF70A}" dt="2022-03-07T00:02:10.767" v="1719"/>
        <pc:sldMkLst>
          <pc:docMk/>
          <pc:sldMk cId="2659608589" sldId="1736"/>
        </pc:sldMkLst>
      </pc:sldChg>
      <pc:sldChg chg="ord">
        <pc:chgData name="Joyce Piacun" userId="e87124d7-e2a2-469d-af4b-33d51c538ca3" providerId="ADAL" clId="{CE7A03E4-A20F-4474-A985-2A7B8ADFF70A}" dt="2022-03-06T23:53:50.795" v="1687"/>
        <pc:sldMkLst>
          <pc:docMk/>
          <pc:sldMk cId="2079708607" sldId="1738"/>
        </pc:sldMkLst>
      </pc:sldChg>
      <pc:sldChg chg="ord">
        <pc:chgData name="Joyce Piacun" userId="e87124d7-e2a2-469d-af4b-33d51c538ca3" providerId="ADAL" clId="{CE7A03E4-A20F-4474-A985-2A7B8ADFF70A}" dt="2022-03-06T23:55:02.348" v="1701"/>
        <pc:sldMkLst>
          <pc:docMk/>
          <pc:sldMk cId="649030425" sldId="1739"/>
        </pc:sldMkLst>
      </pc:sldChg>
      <pc:sldChg chg="ord">
        <pc:chgData name="Joyce Piacun" userId="e87124d7-e2a2-469d-af4b-33d51c538ca3" providerId="ADAL" clId="{CE7A03E4-A20F-4474-A985-2A7B8ADFF70A}" dt="2022-03-07T00:01:21.712" v="1713"/>
        <pc:sldMkLst>
          <pc:docMk/>
          <pc:sldMk cId="906501056" sldId="1740"/>
        </pc:sldMkLst>
      </pc:sldChg>
      <pc:sldChg chg="addSp delSp modSp add mod ord">
        <pc:chgData name="Joyce Piacun" userId="e87124d7-e2a2-469d-af4b-33d51c538ca3" providerId="ADAL" clId="{CE7A03E4-A20F-4474-A985-2A7B8ADFF70A}" dt="2022-03-07T00:02:49.796" v="1725"/>
        <pc:sldMkLst>
          <pc:docMk/>
          <pc:sldMk cId="85551339" sldId="1741"/>
        </pc:sldMkLst>
        <pc:spChg chg="mod">
          <ac:chgData name="Joyce Piacun" userId="e87124d7-e2a2-469d-af4b-33d51c538ca3" providerId="ADAL" clId="{CE7A03E4-A20F-4474-A985-2A7B8ADFF70A}" dt="2022-02-28T00:05:31.370" v="314" actId="20577"/>
          <ac:spMkLst>
            <pc:docMk/>
            <pc:sldMk cId="85551339" sldId="1741"/>
            <ac:spMk id="5" creationId="{9AA7BAEC-7134-469A-8DC9-50E9520FFFDC}"/>
          </ac:spMkLst>
        </pc:spChg>
        <pc:spChg chg="mod ord">
          <ac:chgData name="Joyce Piacun" userId="e87124d7-e2a2-469d-af4b-33d51c538ca3" providerId="ADAL" clId="{CE7A03E4-A20F-4474-A985-2A7B8ADFF70A}" dt="2022-02-28T00:04:51.597" v="308" actId="1076"/>
          <ac:spMkLst>
            <pc:docMk/>
            <pc:sldMk cId="85551339" sldId="1741"/>
            <ac:spMk id="7" creationId="{CD6BDAA1-4105-4DD8-9CB5-D160A3668042}"/>
          </ac:spMkLst>
        </pc:spChg>
        <pc:picChg chg="add mod">
          <ac:chgData name="Joyce Piacun" userId="e87124d7-e2a2-469d-af4b-33d51c538ca3" providerId="ADAL" clId="{CE7A03E4-A20F-4474-A985-2A7B8ADFF70A}" dt="2022-02-28T00:04:28.158" v="304" actId="14100"/>
          <ac:picMkLst>
            <pc:docMk/>
            <pc:sldMk cId="85551339" sldId="1741"/>
            <ac:picMk id="1026" creationId="{D944418A-A688-4145-93D5-757F0D2AD2F3}"/>
          </ac:picMkLst>
        </pc:picChg>
        <pc:picChg chg="del">
          <ac:chgData name="Joyce Piacun" userId="e87124d7-e2a2-469d-af4b-33d51c538ca3" providerId="ADAL" clId="{CE7A03E4-A20F-4474-A985-2A7B8ADFF70A}" dt="2022-02-28T00:01:08.127" v="1" actId="478"/>
          <ac:picMkLst>
            <pc:docMk/>
            <pc:sldMk cId="85551339" sldId="1741"/>
            <ac:picMk id="3074" creationId="{95F4409B-75D2-4A70-BB9A-5198812EF11D}"/>
          </ac:picMkLst>
        </pc:picChg>
      </pc:sldChg>
      <pc:sldChg chg="addSp delSp modSp add mod ord">
        <pc:chgData name="Joyce Piacun" userId="e87124d7-e2a2-469d-af4b-33d51c538ca3" providerId="ADAL" clId="{CE7A03E4-A20F-4474-A985-2A7B8ADFF70A}" dt="2022-03-07T00:03:28.083" v="1735"/>
        <pc:sldMkLst>
          <pc:docMk/>
          <pc:sldMk cId="1971640914" sldId="1742"/>
        </pc:sldMkLst>
        <pc:spChg chg="mod">
          <ac:chgData name="Joyce Piacun" userId="e87124d7-e2a2-469d-af4b-33d51c538ca3" providerId="ADAL" clId="{CE7A03E4-A20F-4474-A985-2A7B8ADFF70A}" dt="2022-02-28T00:12:24.064" v="554" actId="20577"/>
          <ac:spMkLst>
            <pc:docMk/>
            <pc:sldMk cId="1971640914" sldId="1742"/>
            <ac:spMk id="5" creationId="{9AA7BAEC-7134-469A-8DC9-50E9520FFFDC}"/>
          </ac:spMkLst>
        </pc:spChg>
        <pc:spChg chg="del">
          <ac:chgData name="Joyce Piacun" userId="e87124d7-e2a2-469d-af4b-33d51c538ca3" providerId="ADAL" clId="{CE7A03E4-A20F-4474-A985-2A7B8ADFF70A}" dt="2022-02-28T00:09:34.443" v="317" actId="478"/>
          <ac:spMkLst>
            <pc:docMk/>
            <pc:sldMk cId="1971640914" sldId="1742"/>
            <ac:spMk id="7" creationId="{CD6BDAA1-4105-4DD8-9CB5-D160A3668042}"/>
          </ac:spMkLst>
        </pc:spChg>
        <pc:picChg chg="del">
          <ac:chgData name="Joyce Piacun" userId="e87124d7-e2a2-469d-af4b-33d51c538ca3" providerId="ADAL" clId="{CE7A03E4-A20F-4474-A985-2A7B8ADFF70A}" dt="2022-02-28T00:09:17.099" v="316" actId="478"/>
          <ac:picMkLst>
            <pc:docMk/>
            <pc:sldMk cId="1971640914" sldId="1742"/>
            <ac:picMk id="1026" creationId="{D944418A-A688-4145-93D5-757F0D2AD2F3}"/>
          </ac:picMkLst>
        </pc:picChg>
        <pc:picChg chg="add mod">
          <ac:chgData name="Joyce Piacun" userId="e87124d7-e2a2-469d-af4b-33d51c538ca3" providerId="ADAL" clId="{CE7A03E4-A20F-4474-A985-2A7B8ADFF70A}" dt="2022-02-28T00:11:41.306" v="483" actId="1076"/>
          <ac:picMkLst>
            <pc:docMk/>
            <pc:sldMk cId="1971640914" sldId="1742"/>
            <ac:picMk id="2050" creationId="{D725BE42-F743-4786-B996-6E5BA9BB58F8}"/>
          </ac:picMkLst>
        </pc:picChg>
      </pc:sldChg>
      <pc:sldChg chg="addSp delSp modSp add mod ord">
        <pc:chgData name="Joyce Piacun" userId="e87124d7-e2a2-469d-af4b-33d51c538ca3" providerId="ADAL" clId="{CE7A03E4-A20F-4474-A985-2A7B8ADFF70A}" dt="2022-03-07T00:04:07.815" v="1741"/>
        <pc:sldMkLst>
          <pc:docMk/>
          <pc:sldMk cId="633547892" sldId="1743"/>
        </pc:sldMkLst>
        <pc:spChg chg="mod">
          <ac:chgData name="Joyce Piacun" userId="e87124d7-e2a2-469d-af4b-33d51c538ca3" providerId="ADAL" clId="{CE7A03E4-A20F-4474-A985-2A7B8ADFF70A}" dt="2022-02-28T00:18:32.453" v="863" actId="1076"/>
          <ac:spMkLst>
            <pc:docMk/>
            <pc:sldMk cId="633547892" sldId="1743"/>
            <ac:spMk id="5" creationId="{9AA7BAEC-7134-469A-8DC9-50E9520FFFDC}"/>
          </ac:spMkLst>
        </pc:spChg>
        <pc:picChg chg="del">
          <ac:chgData name="Joyce Piacun" userId="e87124d7-e2a2-469d-af4b-33d51c538ca3" providerId="ADAL" clId="{CE7A03E4-A20F-4474-A985-2A7B8ADFF70A}" dt="2022-02-28T00:14:13.505" v="556" actId="478"/>
          <ac:picMkLst>
            <pc:docMk/>
            <pc:sldMk cId="633547892" sldId="1743"/>
            <ac:picMk id="2050" creationId="{D725BE42-F743-4786-B996-6E5BA9BB58F8}"/>
          </ac:picMkLst>
        </pc:picChg>
        <pc:picChg chg="add mod">
          <ac:chgData name="Joyce Piacun" userId="e87124d7-e2a2-469d-af4b-33d51c538ca3" providerId="ADAL" clId="{CE7A03E4-A20F-4474-A985-2A7B8ADFF70A}" dt="2022-02-28T00:17:50.610" v="805" actId="14100"/>
          <ac:picMkLst>
            <pc:docMk/>
            <pc:sldMk cId="633547892" sldId="1743"/>
            <ac:picMk id="3074" creationId="{7598CD4D-E82E-48B7-A4A2-363F85C3D826}"/>
          </ac:picMkLst>
        </pc:picChg>
      </pc:sldChg>
      <pc:sldChg chg="addSp delSp modSp add mod ord">
        <pc:chgData name="Joyce Piacun" userId="e87124d7-e2a2-469d-af4b-33d51c538ca3" providerId="ADAL" clId="{CE7A03E4-A20F-4474-A985-2A7B8ADFF70A}" dt="2022-03-07T00:05:08.921" v="1749"/>
        <pc:sldMkLst>
          <pc:docMk/>
          <pc:sldMk cId="1682425125" sldId="1744"/>
        </pc:sldMkLst>
        <pc:spChg chg="mod">
          <ac:chgData name="Joyce Piacun" userId="e87124d7-e2a2-469d-af4b-33d51c538ca3" providerId="ADAL" clId="{CE7A03E4-A20F-4474-A985-2A7B8ADFF70A}" dt="2022-03-06T23:28:24.893" v="1190" actId="6549"/>
          <ac:spMkLst>
            <pc:docMk/>
            <pc:sldMk cId="1682425125" sldId="1744"/>
            <ac:spMk id="5" creationId="{9AA7BAEC-7134-469A-8DC9-50E9520FFFDC}"/>
          </ac:spMkLst>
        </pc:spChg>
        <pc:spChg chg="add mod">
          <ac:chgData name="Joyce Piacun" userId="e87124d7-e2a2-469d-af4b-33d51c538ca3" providerId="ADAL" clId="{CE7A03E4-A20F-4474-A985-2A7B8ADFF70A}" dt="2022-03-06T23:29:25.692" v="1201" actId="1076"/>
          <ac:spMkLst>
            <pc:docMk/>
            <pc:sldMk cId="1682425125" sldId="1744"/>
            <ac:spMk id="6" creationId="{30F7D379-E72A-4824-8555-5E3523DE3299}"/>
          </ac:spMkLst>
        </pc:spChg>
        <pc:picChg chg="add mod">
          <ac:chgData name="Joyce Piacun" userId="e87124d7-e2a2-469d-af4b-33d51c538ca3" providerId="ADAL" clId="{CE7A03E4-A20F-4474-A985-2A7B8ADFF70A}" dt="2022-03-06T23:29:15.789" v="1200" actId="14100"/>
          <ac:picMkLst>
            <pc:docMk/>
            <pc:sldMk cId="1682425125" sldId="1744"/>
            <ac:picMk id="1026" creationId="{08F670E2-2093-4482-AEB8-C1C9ACEE6657}"/>
          </ac:picMkLst>
        </pc:picChg>
        <pc:picChg chg="del">
          <ac:chgData name="Joyce Piacun" userId="e87124d7-e2a2-469d-af4b-33d51c538ca3" providerId="ADAL" clId="{CE7A03E4-A20F-4474-A985-2A7B8ADFF70A}" dt="2022-03-06T23:25:22.594" v="865" actId="478"/>
          <ac:picMkLst>
            <pc:docMk/>
            <pc:sldMk cId="1682425125" sldId="1744"/>
            <ac:picMk id="3074" creationId="{7598CD4D-E82E-48B7-A4A2-363F85C3D826}"/>
          </ac:picMkLst>
        </pc:picChg>
      </pc:sldChg>
      <pc:sldChg chg="addSp delSp modSp add mod ord">
        <pc:chgData name="Joyce Piacun" userId="e87124d7-e2a2-469d-af4b-33d51c538ca3" providerId="ADAL" clId="{CE7A03E4-A20F-4474-A985-2A7B8ADFF70A}" dt="2022-03-06T23:51:18.233" v="1677"/>
        <pc:sldMkLst>
          <pc:docMk/>
          <pc:sldMk cId="2305551420" sldId="1745"/>
        </pc:sldMkLst>
        <pc:spChg chg="mod">
          <ac:chgData name="Joyce Piacun" userId="e87124d7-e2a2-469d-af4b-33d51c538ca3" providerId="ADAL" clId="{CE7A03E4-A20F-4474-A985-2A7B8ADFF70A}" dt="2022-03-06T23:41:46.502" v="1657" actId="20577"/>
          <ac:spMkLst>
            <pc:docMk/>
            <pc:sldMk cId="2305551420" sldId="1745"/>
            <ac:spMk id="5" creationId="{9AA7BAEC-7134-469A-8DC9-50E9520FFFDC}"/>
          </ac:spMkLst>
        </pc:spChg>
        <pc:spChg chg="mod ord">
          <ac:chgData name="Joyce Piacun" userId="e87124d7-e2a2-469d-af4b-33d51c538ca3" providerId="ADAL" clId="{CE7A03E4-A20F-4474-A985-2A7B8ADFF70A}" dt="2022-03-06T23:39:03.101" v="1645" actId="1076"/>
          <ac:spMkLst>
            <pc:docMk/>
            <pc:sldMk cId="2305551420" sldId="1745"/>
            <ac:spMk id="6" creationId="{30F7D379-E72A-4824-8555-5E3523DE3299}"/>
          </ac:spMkLst>
        </pc:spChg>
        <pc:picChg chg="del">
          <ac:chgData name="Joyce Piacun" userId="e87124d7-e2a2-469d-af4b-33d51c538ca3" providerId="ADAL" clId="{CE7A03E4-A20F-4474-A985-2A7B8ADFF70A}" dt="2022-03-06T23:37:39.939" v="1629" actId="478"/>
          <ac:picMkLst>
            <pc:docMk/>
            <pc:sldMk cId="2305551420" sldId="1745"/>
            <ac:picMk id="1026" creationId="{08F670E2-2093-4482-AEB8-C1C9ACEE6657}"/>
          </ac:picMkLst>
        </pc:picChg>
        <pc:picChg chg="add mod">
          <ac:chgData name="Joyce Piacun" userId="e87124d7-e2a2-469d-af4b-33d51c538ca3" providerId="ADAL" clId="{CE7A03E4-A20F-4474-A985-2A7B8ADFF70A}" dt="2022-03-06T23:38:36.612" v="1642" actId="14100"/>
          <ac:picMkLst>
            <pc:docMk/>
            <pc:sldMk cId="2305551420" sldId="1745"/>
            <ac:picMk id="2050" creationId="{FF112CA2-BF13-4AE2-BE43-B7E7C9B7F9A6}"/>
          </ac:picMkLst>
        </pc:picChg>
        <pc:picChg chg="add mod">
          <ac:chgData name="Joyce Piacun" userId="e87124d7-e2a2-469d-af4b-33d51c538ca3" providerId="ADAL" clId="{CE7A03E4-A20F-4474-A985-2A7B8ADFF70A}" dt="2022-03-06T23:40:27.694" v="1649" actId="1076"/>
          <ac:picMkLst>
            <pc:docMk/>
            <pc:sldMk cId="2305551420" sldId="1745"/>
            <ac:picMk id="2051" creationId="{053B47FB-A38D-43C5-97A2-7E4347E24FE4}"/>
          </ac:picMkLst>
        </pc:picChg>
        <pc:cxnChg chg="add mod">
          <ac:chgData name="Joyce Piacun" userId="e87124d7-e2a2-469d-af4b-33d51c538ca3" providerId="ADAL" clId="{CE7A03E4-A20F-4474-A985-2A7B8ADFF70A}" dt="2022-03-06T23:41:27.408" v="1655" actId="1582"/>
          <ac:cxnSpMkLst>
            <pc:docMk/>
            <pc:sldMk cId="2305551420" sldId="1745"/>
            <ac:cxnSpMk id="8" creationId="{4B2C712A-DC29-4669-BDEB-16D948559082}"/>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35C04F-45C4-4BA6-9570-AF8DF7B244DE}" type="datetimeFigureOut">
              <a:rPr lang="en-US" smtClean="0"/>
              <a:t>5/9/2023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C5A00C-1256-4A12-9459-2DFAA5B952EF}" type="slidenum">
              <a:rPr lang="en-US" smtClean="0"/>
              <a:t>‹#›</a:t>
            </a:fld>
            <a:endParaRPr lang="en-US" dirty="0"/>
          </a:p>
        </p:txBody>
      </p:sp>
    </p:spTree>
    <p:extLst>
      <p:ext uri="{BB962C8B-B14F-4D97-AF65-F5344CB8AC3E}">
        <p14:creationId xmlns:p14="http://schemas.microsoft.com/office/powerpoint/2010/main" val="2140841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52022-E101-4547-9811-38820E7D5E23}" type="datetimeFigureOut">
              <a:rPr lang="en-US" smtClean="0"/>
              <a:t>5/9/2023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96AB5-FAED-4717-AB06-8D52DB72CC3B}" type="slidenum">
              <a:rPr lang="en-US" smtClean="0"/>
              <a:t>‹#›</a:t>
            </a:fld>
            <a:endParaRPr lang="en-US" dirty="0"/>
          </a:p>
        </p:txBody>
      </p:sp>
    </p:spTree>
    <p:extLst>
      <p:ext uri="{BB962C8B-B14F-4D97-AF65-F5344CB8AC3E}">
        <p14:creationId xmlns:p14="http://schemas.microsoft.com/office/powerpoint/2010/main" val="259571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96AB5-FAED-4717-AB06-8D52DB72CC3B}" type="slidenum">
              <a:rPr lang="en-US" smtClean="0"/>
              <a:t>6</a:t>
            </a:fld>
            <a:endParaRPr lang="en-US" dirty="0"/>
          </a:p>
        </p:txBody>
      </p:sp>
    </p:spTree>
    <p:extLst>
      <p:ext uri="{BB962C8B-B14F-4D97-AF65-F5344CB8AC3E}">
        <p14:creationId xmlns:p14="http://schemas.microsoft.com/office/powerpoint/2010/main" val="403794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96AB5-FAED-4717-AB06-8D52DB72CC3B}" type="slidenum">
              <a:rPr lang="en-US" smtClean="0"/>
              <a:t>7</a:t>
            </a:fld>
            <a:endParaRPr lang="en-US" dirty="0"/>
          </a:p>
        </p:txBody>
      </p:sp>
    </p:spTree>
    <p:extLst>
      <p:ext uri="{BB962C8B-B14F-4D97-AF65-F5344CB8AC3E}">
        <p14:creationId xmlns:p14="http://schemas.microsoft.com/office/powerpoint/2010/main" val="62364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96AB5-FAED-4717-AB06-8D52DB72CC3B}" type="slidenum">
              <a:rPr lang="en-US" smtClean="0"/>
              <a:t>8</a:t>
            </a:fld>
            <a:endParaRPr lang="en-US" dirty="0"/>
          </a:p>
        </p:txBody>
      </p:sp>
    </p:spTree>
    <p:extLst>
      <p:ext uri="{BB962C8B-B14F-4D97-AF65-F5344CB8AC3E}">
        <p14:creationId xmlns:p14="http://schemas.microsoft.com/office/powerpoint/2010/main" val="2459900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EAF8C0-5906-5340-AFB9-09E94D3C6BAC}" type="datetimeFigureOut">
              <a:rPr lang="en-US" smtClean="0">
                <a:solidFill>
                  <a:prstClr val="black"/>
                </a:solidFill>
              </a:rPr>
              <a:pPr/>
              <a:t>5/9/2023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pic>
        <p:nvPicPr>
          <p:cNvPr id="7" name="Picture 6">
            <a:extLst>
              <a:ext uri="{FF2B5EF4-FFF2-40B4-BE49-F238E27FC236}">
                <a16:creationId xmlns:a16="http://schemas.microsoft.com/office/drawing/2014/main" id="{96A82C07-CE58-4740-8914-B82ECA0E7B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5600" y="273617"/>
            <a:ext cx="4419600" cy="919277"/>
          </a:xfrm>
          <a:prstGeom prst="rect">
            <a:avLst/>
          </a:prstGeom>
        </p:spPr>
      </p:pic>
    </p:spTree>
    <p:extLst>
      <p:ext uri="{BB962C8B-B14F-4D97-AF65-F5344CB8AC3E}">
        <p14:creationId xmlns:p14="http://schemas.microsoft.com/office/powerpoint/2010/main" val="181016897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0480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28234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3EAF8C0-5906-5340-AFB9-09E94D3C6BAC}" type="datetimeFigureOut">
              <a:rPr lang="en-US" smtClean="0">
                <a:solidFill>
                  <a:prstClr val="black"/>
                </a:solidFill>
              </a:rPr>
              <a:pPr/>
              <a:t>5/9/2023</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hasCustomPrompt="1"/>
          </p:nvPr>
        </p:nvSpPr>
        <p:spPr>
          <a:xfrm>
            <a:off x="1877785" y="1682297"/>
            <a:ext cx="8436429" cy="1325563"/>
          </a:xfrm>
        </p:spPr>
        <p:txBody>
          <a:bodyPr>
            <a:normAutofit/>
          </a:bodyPr>
          <a:lstStyle>
            <a:lvl1pPr algn="ctr">
              <a:defRPr sz="6000" b="1" i="0" spc="600">
                <a:solidFill>
                  <a:schemeClr val="bg1"/>
                </a:solidFill>
                <a:latin typeface="Century Gothic" charset="0"/>
                <a:ea typeface="Century Gothic" charset="0"/>
                <a:cs typeface="Century Gothic" charset="0"/>
              </a:defRPr>
            </a:lvl1pPr>
          </a:lstStyle>
          <a:p>
            <a:r>
              <a:rPr lang="en-US" dirty="0"/>
              <a:t>THANK YOU</a:t>
            </a:r>
          </a:p>
        </p:txBody>
      </p:sp>
      <p:pic>
        <p:nvPicPr>
          <p:cNvPr id="7" name="Picture 6">
            <a:extLst>
              <a:ext uri="{FF2B5EF4-FFF2-40B4-BE49-F238E27FC236}">
                <a16:creationId xmlns:a16="http://schemas.microsoft.com/office/drawing/2014/main" id="{F1AAD76F-9025-E349-A782-30836226B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5600" y="273617"/>
            <a:ext cx="4419600" cy="919277"/>
          </a:xfrm>
          <a:prstGeom prst="rect">
            <a:avLst/>
          </a:prstGeom>
        </p:spPr>
      </p:pic>
    </p:spTree>
    <p:extLst>
      <p:ext uri="{BB962C8B-B14F-4D97-AF65-F5344CB8AC3E}">
        <p14:creationId xmlns:p14="http://schemas.microsoft.com/office/powerpoint/2010/main" val="522598883"/>
      </p:ext>
    </p:extLst>
  </p:cSld>
  <p:clrMapOvr>
    <a:masterClrMapping/>
  </p:clrMapOvr>
  <p:transition spd="med"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27BA12-5ECE-7847-8412-47D4A8A021F8}" type="slidenum">
              <a:rPr lang="en-US" smtClean="0"/>
              <a:t>‹#›</a:t>
            </a:fld>
            <a:endParaRPr lang="en-US" dirty="0"/>
          </a:p>
        </p:txBody>
      </p:sp>
      <p:pic>
        <p:nvPicPr>
          <p:cNvPr id="7" name="Picture 6">
            <a:extLst>
              <a:ext uri="{FF2B5EF4-FFF2-40B4-BE49-F238E27FC236}">
                <a16:creationId xmlns:a16="http://schemas.microsoft.com/office/drawing/2014/main" id="{45F309A7-AEC9-8A4F-9D5E-76CBF272CF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6560" y="406784"/>
            <a:ext cx="1225758" cy="571328"/>
          </a:xfrm>
          <a:prstGeom prst="rect">
            <a:avLst/>
          </a:prstGeom>
        </p:spPr>
      </p:pic>
      <p:pic>
        <p:nvPicPr>
          <p:cNvPr id="8" name="Picture 7">
            <a:extLst>
              <a:ext uri="{FF2B5EF4-FFF2-40B4-BE49-F238E27FC236}">
                <a16:creationId xmlns:a16="http://schemas.microsoft.com/office/drawing/2014/main" id="{385B92B8-CF94-1A49-A69C-631A8DAFD3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9878" y="6493053"/>
            <a:ext cx="1754554" cy="364947"/>
          </a:xfrm>
          <a:prstGeom prst="rect">
            <a:avLst/>
          </a:prstGeom>
        </p:spPr>
      </p:pic>
    </p:spTree>
    <p:extLst>
      <p:ext uri="{BB962C8B-B14F-4D97-AF65-F5344CB8AC3E}">
        <p14:creationId xmlns:p14="http://schemas.microsoft.com/office/powerpoint/2010/main" val="127686737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2336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EAF8C0-5906-5340-AFB9-09E94D3C6BAC}" type="datetimeFigureOut">
              <a:rPr lang="en-US" smtClean="0">
                <a:solidFill>
                  <a:prstClr val="black"/>
                </a:solidFill>
              </a:rPr>
              <a:pPr/>
              <a:t>5/9/2023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pic>
        <p:nvPicPr>
          <p:cNvPr id="8" name="Picture 7">
            <a:extLst>
              <a:ext uri="{FF2B5EF4-FFF2-40B4-BE49-F238E27FC236}">
                <a16:creationId xmlns:a16="http://schemas.microsoft.com/office/drawing/2014/main" id="{F62202BF-2894-2248-8401-61900FE7F9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6560" y="406784"/>
            <a:ext cx="1225758" cy="571328"/>
          </a:xfrm>
          <a:prstGeom prst="rect">
            <a:avLst/>
          </a:prstGeom>
        </p:spPr>
      </p:pic>
      <p:pic>
        <p:nvPicPr>
          <p:cNvPr id="9" name="Picture 8">
            <a:extLst>
              <a:ext uri="{FF2B5EF4-FFF2-40B4-BE49-F238E27FC236}">
                <a16:creationId xmlns:a16="http://schemas.microsoft.com/office/drawing/2014/main" id="{BEB44DD1-F4C6-5941-9042-9F9603C0BE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9878" y="6493053"/>
            <a:ext cx="1754554" cy="364947"/>
          </a:xfrm>
          <a:prstGeom prst="rect">
            <a:avLst/>
          </a:prstGeom>
        </p:spPr>
      </p:pic>
    </p:spTree>
    <p:extLst>
      <p:ext uri="{BB962C8B-B14F-4D97-AF65-F5344CB8AC3E}">
        <p14:creationId xmlns:p14="http://schemas.microsoft.com/office/powerpoint/2010/main" val="119426701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19781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8542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0981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893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EAF8C0-5906-5340-AFB9-09E94D3C6BAC}" type="datetimeFigureOut">
              <a:rPr lang="en-US" smtClean="0"/>
              <a:t>5/9/2023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5356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EAF8C0-5906-5340-AFB9-09E94D3C6BAC}" type="datetimeFigureOut">
              <a:rPr lang="en-US" smtClean="0"/>
              <a:t>5/9/2023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7BA12-5ECE-7847-8412-47D4A8A021F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675797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DC105F-4B70-495E-B307-B5D9D934E7A1}"/>
              </a:ext>
            </a:extLst>
          </p:cNvPr>
          <p:cNvPicPr>
            <a:picLocks noChangeAspect="1"/>
          </p:cNvPicPr>
          <p:nvPr/>
        </p:nvPicPr>
        <p:blipFill>
          <a:blip r:embed="rId2"/>
          <a:stretch>
            <a:fillRect/>
          </a:stretch>
        </p:blipFill>
        <p:spPr>
          <a:xfrm>
            <a:off x="218945" y="2092505"/>
            <a:ext cx="11754107" cy="1889924"/>
          </a:xfrm>
          <a:prstGeom prst="rect">
            <a:avLst/>
          </a:prstGeom>
        </p:spPr>
      </p:pic>
      <p:sp>
        <p:nvSpPr>
          <p:cNvPr id="8" name="TextBox 7">
            <a:extLst>
              <a:ext uri="{FF2B5EF4-FFF2-40B4-BE49-F238E27FC236}">
                <a16:creationId xmlns:a16="http://schemas.microsoft.com/office/drawing/2014/main" id="{4AA28B24-6B96-4C1B-B49B-8F9F79C14BDF}"/>
              </a:ext>
            </a:extLst>
          </p:cNvPr>
          <p:cNvSpPr txBox="1"/>
          <p:nvPr/>
        </p:nvSpPr>
        <p:spPr>
          <a:xfrm>
            <a:off x="4756530" y="776933"/>
            <a:ext cx="2678938" cy="1569660"/>
          </a:xfrm>
          <a:prstGeom prst="rect">
            <a:avLst/>
          </a:prstGeom>
          <a:noFill/>
        </p:spPr>
        <p:txBody>
          <a:bodyPr wrap="none" rtlCol="0">
            <a:spAutoFit/>
          </a:bodyPr>
          <a:lstStyle/>
          <a:p>
            <a:r>
              <a:rPr lang="en-US" sz="9600" dirty="0"/>
              <a:t>2023</a:t>
            </a:r>
          </a:p>
        </p:txBody>
      </p:sp>
      <p:sp>
        <p:nvSpPr>
          <p:cNvPr id="2" name="TextBox 1">
            <a:extLst>
              <a:ext uri="{FF2B5EF4-FFF2-40B4-BE49-F238E27FC236}">
                <a16:creationId xmlns:a16="http://schemas.microsoft.com/office/drawing/2014/main" id="{5C436BD7-13DE-410F-B351-84E8340F862D}"/>
              </a:ext>
            </a:extLst>
          </p:cNvPr>
          <p:cNvSpPr txBox="1"/>
          <p:nvPr/>
        </p:nvSpPr>
        <p:spPr>
          <a:xfrm>
            <a:off x="3259818" y="3911243"/>
            <a:ext cx="5672359" cy="461665"/>
          </a:xfrm>
          <a:prstGeom prst="rect">
            <a:avLst/>
          </a:prstGeom>
          <a:noFill/>
        </p:spPr>
        <p:txBody>
          <a:bodyPr wrap="square" rtlCol="0">
            <a:spAutoFit/>
          </a:bodyPr>
          <a:lstStyle/>
          <a:p>
            <a:pPr algn="ctr"/>
            <a:r>
              <a:rPr lang="en-US" sz="2400" b="1" dirty="0" smtClean="0"/>
              <a:t>Submitting an AMR project</a:t>
            </a:r>
            <a:endParaRPr lang="en-US" sz="2400" b="1" dirty="0"/>
          </a:p>
        </p:txBody>
      </p:sp>
    </p:spTree>
    <p:extLst>
      <p:ext uri="{BB962C8B-B14F-4D97-AF65-F5344CB8AC3E}">
        <p14:creationId xmlns:p14="http://schemas.microsoft.com/office/powerpoint/2010/main" val="222099446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34523"/>
            <a:ext cx="10972800" cy="1143000"/>
          </a:xfrm>
        </p:spPr>
        <p:txBody>
          <a:bodyPr>
            <a:normAutofit/>
          </a:bodyPr>
          <a:lstStyle/>
          <a:p>
            <a:pPr algn="l"/>
            <a:r>
              <a:rPr lang="en-US" sz="4000" dirty="0"/>
              <a:t>AMR – Update Facility Data</a:t>
            </a:r>
          </a:p>
        </p:txBody>
      </p:sp>
      <p:sp>
        <p:nvSpPr>
          <p:cNvPr id="17" name="Slide Number Placeholder 1">
            <a:extLst>
              <a:ext uri="{FF2B5EF4-FFF2-40B4-BE49-F238E27FC236}">
                <a16:creationId xmlns:a16="http://schemas.microsoft.com/office/drawing/2014/main" id="{A63A19D9-E605-4B59-94AB-29E908D266FA}"/>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10</a:t>
            </a:fld>
            <a:endParaRPr lang="en-US" sz="900" dirty="0">
              <a:solidFill>
                <a:schemeClr val="bg1">
                  <a:lumMod val="95000"/>
                </a:schemeClr>
              </a:solidFill>
            </a:endParaRPr>
          </a:p>
        </p:txBody>
      </p:sp>
      <p:sp>
        <p:nvSpPr>
          <p:cNvPr id="2" name="Rectangle 1">
            <a:extLst>
              <a:ext uri="{FF2B5EF4-FFF2-40B4-BE49-F238E27FC236}">
                <a16:creationId xmlns:a16="http://schemas.microsoft.com/office/drawing/2014/main" id="{05927709-EBAA-41C6-9814-E7C3D125093E}"/>
              </a:ext>
            </a:extLst>
          </p:cNvPr>
          <p:cNvSpPr/>
          <p:nvPr/>
        </p:nvSpPr>
        <p:spPr>
          <a:xfrm>
            <a:off x="-324628" y="1082197"/>
            <a:ext cx="3341163" cy="4154984"/>
          </a:xfrm>
          <a:prstGeom prst="rect">
            <a:avLst/>
          </a:prstGeom>
        </p:spPr>
        <p:txBody>
          <a:bodyPr wrap="square">
            <a:spAutoFit/>
          </a:bodyPr>
          <a:lstStyle/>
          <a:p>
            <a:pPr lvl="1"/>
            <a:r>
              <a:rPr lang="en-US" sz="2400" dirty="0" smtClean="0"/>
              <a:t>If this message is displayed, then someone </a:t>
            </a:r>
            <a:r>
              <a:rPr lang="en-US" sz="2400" dirty="0"/>
              <a:t>else has created a project for that airport.  You will not be allowed to make any edits until that person has submitted or terminated the project.</a:t>
            </a:r>
          </a:p>
        </p:txBody>
      </p:sp>
      <p:pic>
        <p:nvPicPr>
          <p:cNvPr id="1027" name="Picture 1">
            <a:extLst>
              <a:ext uri="{FF2B5EF4-FFF2-40B4-BE49-F238E27FC236}">
                <a16:creationId xmlns:a16="http://schemas.microsoft.com/office/drawing/2014/main" id="{F10FE45F-9FCE-41FD-A85C-9D3B2F5B0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429" y="1177523"/>
            <a:ext cx="8450558" cy="388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a:extLst>
              <a:ext uri="{FF2B5EF4-FFF2-40B4-BE49-F238E27FC236}">
                <a16:creationId xmlns:a16="http://schemas.microsoft.com/office/drawing/2014/main" id="{2888EE79-2F89-4BBF-AC2C-2F1F8D22FB33}"/>
              </a:ext>
            </a:extLst>
          </p:cNvPr>
          <p:cNvCxnSpPr>
            <a:cxnSpLocks/>
          </p:cNvCxnSpPr>
          <p:nvPr/>
        </p:nvCxnSpPr>
        <p:spPr>
          <a:xfrm>
            <a:off x="2778711" y="2139518"/>
            <a:ext cx="1100831" cy="1447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12945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a:t>
            </a:r>
            <a:r>
              <a:rPr lang="en-US" sz="4000" b="1" dirty="0"/>
              <a:t> </a:t>
            </a:r>
            <a:r>
              <a:rPr lang="en-US" sz="4000" dirty="0"/>
              <a:t>– Project Summary Page</a:t>
            </a:r>
          </a:p>
        </p:txBody>
      </p:sp>
      <p:sp>
        <p:nvSpPr>
          <p:cNvPr id="10" name="TextBox 10"/>
          <p:cNvSpPr txBox="1">
            <a:spLocks noChangeArrowheads="1"/>
          </p:cNvSpPr>
          <p:nvPr/>
        </p:nvSpPr>
        <p:spPr bwMode="auto">
          <a:xfrm>
            <a:off x="-492108" y="1166842"/>
            <a:ext cx="305775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400" b="1" dirty="0">
                <a:latin typeface="+mn-lt"/>
                <a:cs typeface="Calibri Light" panose="020F0302020204030204" pitchFamily="34" charset="0"/>
              </a:rPr>
              <a:t>	</a:t>
            </a:r>
            <a:r>
              <a:rPr lang="en-US" sz="2400" dirty="0">
                <a:latin typeface="+mn-lt"/>
                <a:cs typeface="Calibri Light" panose="020F0302020204030204" pitchFamily="34" charset="0"/>
              </a:rPr>
              <a:t>AMR Project Summary Page will display with Facility Information, Project Information and Project Activity. Click on “</a:t>
            </a:r>
            <a:r>
              <a:rPr lang="en-US" sz="2400" b="1" dirty="0">
                <a:latin typeface="+mn-lt"/>
                <a:cs typeface="Calibri Light" panose="020F0302020204030204" pitchFamily="34" charset="0"/>
              </a:rPr>
              <a:t>Facility Data</a:t>
            </a:r>
            <a:r>
              <a:rPr lang="en-US" sz="2400" dirty="0">
                <a:latin typeface="+mn-lt"/>
                <a:cs typeface="Calibri Light" panose="020F0302020204030204" pitchFamily="34" charset="0"/>
              </a:rPr>
              <a:t>” tab </a:t>
            </a:r>
            <a:r>
              <a:rPr lang="en-US" sz="2400" dirty="0" smtClean="0">
                <a:latin typeface="+mn-lt"/>
                <a:cs typeface="Calibri Light" panose="020F0302020204030204" pitchFamily="34" charset="0"/>
              </a:rPr>
              <a:t>start updating the </a:t>
            </a:r>
            <a:r>
              <a:rPr lang="en-US" sz="2400" dirty="0">
                <a:latin typeface="+mn-lt"/>
                <a:cs typeface="Calibri Light" panose="020F0302020204030204" pitchFamily="34" charset="0"/>
              </a:rPr>
              <a:t>Airport data.</a:t>
            </a: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11</a:t>
            </a:fld>
            <a:endParaRPr lang="en-US" sz="900" dirty="0">
              <a:solidFill>
                <a:schemeClr val="bg1">
                  <a:lumMod val="95000"/>
                </a:schemeClr>
              </a:solidFill>
            </a:endParaRPr>
          </a:p>
        </p:txBody>
      </p:sp>
      <p:pic>
        <p:nvPicPr>
          <p:cNvPr id="9" name="Picture 8">
            <a:extLst>
              <a:ext uri="{FF2B5EF4-FFF2-40B4-BE49-F238E27FC236}">
                <a16:creationId xmlns:a16="http://schemas.microsoft.com/office/drawing/2014/main" id="{A53A72EB-9072-43AE-927B-C229428E870A}"/>
              </a:ext>
            </a:extLst>
          </p:cNvPr>
          <p:cNvPicPr>
            <a:picLocks noChangeAspect="1"/>
          </p:cNvPicPr>
          <p:nvPr/>
        </p:nvPicPr>
        <p:blipFill>
          <a:blip r:embed="rId2"/>
          <a:stretch>
            <a:fillRect/>
          </a:stretch>
        </p:blipFill>
        <p:spPr>
          <a:xfrm>
            <a:off x="2407716" y="1362872"/>
            <a:ext cx="8873496" cy="4055446"/>
          </a:xfrm>
          <a:prstGeom prst="rect">
            <a:avLst/>
          </a:prstGeom>
          <a:ln w="12700">
            <a:solidFill>
              <a:schemeClr val="tx1"/>
            </a:solidFill>
          </a:ln>
        </p:spPr>
      </p:pic>
      <p:sp>
        <p:nvSpPr>
          <p:cNvPr id="11" name="Rectangle 10">
            <a:extLst>
              <a:ext uri="{FF2B5EF4-FFF2-40B4-BE49-F238E27FC236}">
                <a16:creationId xmlns:a16="http://schemas.microsoft.com/office/drawing/2014/main" id="{BE3B6BE5-8FFC-4D76-9BAE-AD278A289044}"/>
              </a:ext>
            </a:extLst>
          </p:cNvPr>
          <p:cNvSpPr/>
          <p:nvPr/>
        </p:nvSpPr>
        <p:spPr bwMode="auto">
          <a:xfrm>
            <a:off x="2407714" y="1392297"/>
            <a:ext cx="1282219" cy="207646"/>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Rectangle 11">
            <a:extLst>
              <a:ext uri="{FF2B5EF4-FFF2-40B4-BE49-F238E27FC236}">
                <a16:creationId xmlns:a16="http://schemas.microsoft.com/office/drawing/2014/main" id="{6A753230-EA6B-4511-8F71-1D0D8187EF27}"/>
              </a:ext>
            </a:extLst>
          </p:cNvPr>
          <p:cNvSpPr/>
          <p:nvPr/>
        </p:nvSpPr>
        <p:spPr bwMode="auto">
          <a:xfrm>
            <a:off x="2407715" y="1697958"/>
            <a:ext cx="1282219" cy="207646"/>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6405914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a:t>
            </a:r>
            <a:r>
              <a:rPr lang="en-US" sz="4000" b="1" dirty="0"/>
              <a:t> </a:t>
            </a:r>
            <a:r>
              <a:rPr lang="en-US" sz="4000" dirty="0"/>
              <a:t>– Project Summary Page</a:t>
            </a: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12</a:t>
            </a:fld>
            <a:endParaRPr lang="en-US" sz="900" dirty="0">
              <a:solidFill>
                <a:schemeClr val="bg1">
                  <a:lumMod val="95000"/>
                </a:schemeClr>
              </a:solidFill>
            </a:endParaRPr>
          </a:p>
        </p:txBody>
      </p:sp>
      <p:pic>
        <p:nvPicPr>
          <p:cNvPr id="3074" name="Picture 1">
            <a:extLst>
              <a:ext uri="{FF2B5EF4-FFF2-40B4-BE49-F238E27FC236}">
                <a16:creationId xmlns:a16="http://schemas.microsoft.com/office/drawing/2014/main" id="{4CC1E65C-7070-4CE1-B905-3B25015F7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860" y="1210904"/>
            <a:ext cx="8787394" cy="44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626992" y="1051098"/>
            <a:ext cx="355662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400" b="1" dirty="0">
                <a:latin typeface="Calibri Light" panose="020F0302020204030204" pitchFamily="34" charset="0"/>
                <a:cs typeface="Calibri Light" panose="020F0302020204030204" pitchFamily="34" charset="0"/>
              </a:rPr>
              <a:t>	</a:t>
            </a:r>
            <a:r>
              <a:rPr lang="en-US" sz="2400" dirty="0" smtClean="0">
                <a:latin typeface="+mn-lt"/>
                <a:cs typeface="Calibri Light" panose="020F0302020204030204" pitchFamily="34" charset="0"/>
              </a:rPr>
              <a:t>The Back to Project list dropdown will direct you to either </a:t>
            </a:r>
            <a:r>
              <a:rPr lang="en-US" sz="2400" dirty="0">
                <a:latin typeface="+mn-lt"/>
                <a:cs typeface="Calibri Light" panose="020F0302020204030204" pitchFamily="34" charset="0"/>
              </a:rPr>
              <a:t>see all your projects you have created or just the projects created for the selected facility. </a:t>
            </a:r>
          </a:p>
        </p:txBody>
      </p:sp>
      <p:sp>
        <p:nvSpPr>
          <p:cNvPr id="11" name="Rectangle 10">
            <a:extLst>
              <a:ext uri="{FF2B5EF4-FFF2-40B4-BE49-F238E27FC236}">
                <a16:creationId xmlns:a16="http://schemas.microsoft.com/office/drawing/2014/main" id="{BE3B6BE5-8FFC-4D76-9BAE-AD278A289044}"/>
              </a:ext>
            </a:extLst>
          </p:cNvPr>
          <p:cNvSpPr/>
          <p:nvPr/>
        </p:nvSpPr>
        <p:spPr bwMode="auto">
          <a:xfrm>
            <a:off x="3043860" y="4153291"/>
            <a:ext cx="1210043" cy="498608"/>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075" name="Picture 1">
            <a:extLst>
              <a:ext uri="{FF2B5EF4-FFF2-40B4-BE49-F238E27FC236}">
                <a16:creationId xmlns:a16="http://schemas.microsoft.com/office/drawing/2014/main" id="{3713165E-2AFD-4324-BC37-51CDF4500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619" y="2744021"/>
            <a:ext cx="6160072" cy="32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310BE498-E643-40D5-91FC-57A81B7F73F5}"/>
              </a:ext>
            </a:extLst>
          </p:cNvPr>
          <p:cNvCxnSpPr>
            <a:cxnSpLocks/>
          </p:cNvCxnSpPr>
          <p:nvPr/>
        </p:nvCxnSpPr>
        <p:spPr>
          <a:xfrm>
            <a:off x="2173028" y="3497921"/>
            <a:ext cx="852256" cy="6235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35987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59347" y="81984"/>
            <a:ext cx="10972800" cy="1143000"/>
          </a:xfrm>
        </p:spPr>
        <p:txBody>
          <a:bodyPr>
            <a:normAutofit/>
          </a:bodyPr>
          <a:lstStyle/>
          <a:p>
            <a:pPr algn="l"/>
            <a:r>
              <a:rPr lang="en-US" sz="4000" dirty="0"/>
              <a:t>AMR – Download 5010 form</a:t>
            </a:r>
          </a:p>
        </p:txBody>
      </p:sp>
      <p:sp>
        <p:nvSpPr>
          <p:cNvPr id="29" name="Rectangle 29"/>
          <p:cNvSpPr>
            <a:spLocks noChangeArrowheads="1"/>
          </p:cNvSpPr>
          <p:nvPr/>
        </p:nvSpPr>
        <p:spPr bwMode="auto">
          <a:xfrm>
            <a:off x="262792" y="1224984"/>
            <a:ext cx="22840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t>By clicking on the “</a:t>
            </a:r>
            <a:r>
              <a:rPr lang="en-US" altLang="en-US" sz="2400" b="1" dirty="0"/>
              <a:t>Download 5010 PDF</a:t>
            </a:r>
            <a:r>
              <a:rPr lang="en-US" altLang="en-US" sz="2400" dirty="0"/>
              <a:t>” you will get a current copy of the airport master record for the selected facility.  </a:t>
            </a:r>
          </a:p>
        </p:txBody>
      </p:sp>
      <p:sp>
        <p:nvSpPr>
          <p:cNvPr id="7" name="Slide Number Placeholder 1">
            <a:extLst>
              <a:ext uri="{FF2B5EF4-FFF2-40B4-BE49-F238E27FC236}">
                <a16:creationId xmlns:a16="http://schemas.microsoft.com/office/drawing/2014/main" id="{6992F5AF-3FFF-4088-8FE8-75085184E4DD}"/>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13</a:t>
            </a:fld>
            <a:endParaRPr lang="en-US" sz="900" dirty="0">
              <a:solidFill>
                <a:schemeClr val="bg1">
                  <a:lumMod val="95000"/>
                </a:schemeClr>
              </a:solidFill>
            </a:endParaRPr>
          </a:p>
        </p:txBody>
      </p:sp>
      <p:pic>
        <p:nvPicPr>
          <p:cNvPr id="9" name="Picture 8">
            <a:extLst>
              <a:ext uri="{FF2B5EF4-FFF2-40B4-BE49-F238E27FC236}">
                <a16:creationId xmlns:a16="http://schemas.microsoft.com/office/drawing/2014/main" id="{C8BA5583-0B83-4EA7-9656-279BABC95898}"/>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3348891" y="3033000"/>
            <a:ext cx="4552950" cy="2127250"/>
          </a:xfrm>
          <a:prstGeom prst="rect">
            <a:avLst/>
          </a:prstGeom>
          <a:ln>
            <a:solidFill>
              <a:sysClr val="windowText" lastClr="000000"/>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57EEF20-8267-45CF-B6A8-D3684BCA72CE}"/>
              </a:ext>
            </a:extLst>
          </p:cNvPr>
          <p:cNvPicPr>
            <a:picLocks noChangeAspect="1"/>
          </p:cNvPicPr>
          <p:nvPr/>
        </p:nvPicPr>
        <p:blipFill>
          <a:blip r:embed="rId3"/>
          <a:stretch>
            <a:fillRect/>
          </a:stretch>
        </p:blipFill>
        <p:spPr>
          <a:xfrm>
            <a:off x="2814221" y="1376039"/>
            <a:ext cx="8678976" cy="4425866"/>
          </a:xfrm>
          <a:prstGeom prst="rect">
            <a:avLst/>
          </a:prstGeom>
          <a:ln w="12700">
            <a:solidFill>
              <a:schemeClr val="tx1"/>
            </a:solidFill>
          </a:ln>
        </p:spPr>
      </p:pic>
      <p:sp>
        <p:nvSpPr>
          <p:cNvPr id="10" name="Rectangle 9">
            <a:extLst>
              <a:ext uri="{FF2B5EF4-FFF2-40B4-BE49-F238E27FC236}">
                <a16:creationId xmlns:a16="http://schemas.microsoft.com/office/drawing/2014/main" id="{E911F012-2989-416A-9B27-5B380CB41244}"/>
              </a:ext>
            </a:extLst>
          </p:cNvPr>
          <p:cNvSpPr/>
          <p:nvPr/>
        </p:nvSpPr>
        <p:spPr bwMode="auto">
          <a:xfrm>
            <a:off x="9747033" y="1781921"/>
            <a:ext cx="737498" cy="207646"/>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720419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59347" y="121218"/>
            <a:ext cx="10972800" cy="1143000"/>
          </a:xfrm>
        </p:spPr>
        <p:txBody>
          <a:bodyPr>
            <a:normAutofit/>
          </a:bodyPr>
          <a:lstStyle/>
          <a:p>
            <a:pPr algn="l"/>
            <a:r>
              <a:rPr lang="en-US" sz="4000" dirty="0"/>
              <a:t>AMR – View Chart Supplement Dates</a:t>
            </a:r>
          </a:p>
        </p:txBody>
      </p:sp>
      <p:sp>
        <p:nvSpPr>
          <p:cNvPr id="29" name="Rectangle 29"/>
          <p:cNvSpPr>
            <a:spLocks noChangeArrowheads="1"/>
          </p:cNvSpPr>
          <p:nvPr/>
        </p:nvSpPr>
        <p:spPr bwMode="auto">
          <a:xfrm>
            <a:off x="293603" y="1311477"/>
            <a:ext cx="229719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t>By clicking on the “</a:t>
            </a:r>
            <a:r>
              <a:rPr lang="en-US" altLang="en-US" sz="2400" b="1" dirty="0"/>
              <a:t>View Chart Supplement Dates</a:t>
            </a:r>
            <a:r>
              <a:rPr lang="en-US" altLang="en-US" sz="2400" dirty="0"/>
              <a:t>” will bring up a screen showing the Effective Dates and Cut-Off Dates.  </a:t>
            </a:r>
          </a:p>
        </p:txBody>
      </p:sp>
      <p:sp>
        <p:nvSpPr>
          <p:cNvPr id="7" name="Slide Number Placeholder 1">
            <a:extLst>
              <a:ext uri="{FF2B5EF4-FFF2-40B4-BE49-F238E27FC236}">
                <a16:creationId xmlns:a16="http://schemas.microsoft.com/office/drawing/2014/main" id="{6992F5AF-3FFF-4088-8FE8-75085184E4DD}"/>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14</a:t>
            </a:fld>
            <a:endParaRPr lang="en-US" sz="900" dirty="0">
              <a:solidFill>
                <a:schemeClr val="bg1">
                  <a:lumMod val="95000"/>
                </a:schemeClr>
              </a:solidFill>
            </a:endParaRPr>
          </a:p>
        </p:txBody>
      </p:sp>
      <p:pic>
        <p:nvPicPr>
          <p:cNvPr id="11" name="Picture 10">
            <a:extLst>
              <a:ext uri="{FF2B5EF4-FFF2-40B4-BE49-F238E27FC236}">
                <a16:creationId xmlns:a16="http://schemas.microsoft.com/office/drawing/2014/main" id="{E57EEF20-8267-45CF-B6A8-D3684BCA72CE}"/>
              </a:ext>
            </a:extLst>
          </p:cNvPr>
          <p:cNvPicPr>
            <a:picLocks noChangeAspect="1"/>
          </p:cNvPicPr>
          <p:nvPr/>
        </p:nvPicPr>
        <p:blipFill>
          <a:blip r:embed="rId2"/>
          <a:stretch>
            <a:fillRect/>
          </a:stretch>
        </p:blipFill>
        <p:spPr>
          <a:xfrm>
            <a:off x="2810044" y="1459630"/>
            <a:ext cx="8792665" cy="3552467"/>
          </a:xfrm>
          <a:prstGeom prst="rect">
            <a:avLst/>
          </a:prstGeom>
          <a:ln w="12700">
            <a:solidFill>
              <a:schemeClr val="tx1"/>
            </a:solidFill>
          </a:ln>
        </p:spPr>
      </p:pic>
      <p:sp>
        <p:nvSpPr>
          <p:cNvPr id="10" name="Rectangle 9">
            <a:extLst>
              <a:ext uri="{FF2B5EF4-FFF2-40B4-BE49-F238E27FC236}">
                <a16:creationId xmlns:a16="http://schemas.microsoft.com/office/drawing/2014/main" id="{889A6132-1DE6-468D-AF19-FB16783598F9}"/>
              </a:ext>
            </a:extLst>
          </p:cNvPr>
          <p:cNvSpPr/>
          <p:nvPr/>
        </p:nvSpPr>
        <p:spPr bwMode="auto">
          <a:xfrm>
            <a:off x="10564427" y="1775114"/>
            <a:ext cx="976544" cy="207646"/>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5BDB14A4-1BF9-ED57-A74E-95FC8DB64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446" y="2515937"/>
            <a:ext cx="4343532" cy="291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33679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b="1" dirty="0"/>
              <a:t>AMR </a:t>
            </a:r>
            <a:r>
              <a:rPr lang="en-US" sz="4000" dirty="0"/>
              <a:t>– Facility Data</a:t>
            </a:r>
          </a:p>
        </p:txBody>
      </p:sp>
      <p:sp>
        <p:nvSpPr>
          <p:cNvPr id="10" name="TextBox 10"/>
          <p:cNvSpPr txBox="1">
            <a:spLocks noChangeArrowheads="1"/>
          </p:cNvSpPr>
          <p:nvPr/>
        </p:nvSpPr>
        <p:spPr bwMode="auto">
          <a:xfrm>
            <a:off x="107678" y="1280233"/>
            <a:ext cx="11050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400" b="1" dirty="0">
                <a:latin typeface="+mn-lt"/>
              </a:rPr>
              <a:t>	</a:t>
            </a:r>
            <a:r>
              <a:rPr lang="en-US" sz="2400" dirty="0" smtClean="0">
                <a:latin typeface="+mn-lt"/>
              </a:rPr>
              <a:t>To start editing the </a:t>
            </a:r>
            <a:r>
              <a:rPr lang="en-US" sz="2400" dirty="0">
                <a:latin typeface="+mn-lt"/>
              </a:rPr>
              <a:t>airport data, you will need to click on the “</a:t>
            </a:r>
            <a:r>
              <a:rPr lang="en-US" sz="2400" b="1" dirty="0">
                <a:latin typeface="+mn-lt"/>
              </a:rPr>
              <a:t>Facility Data</a:t>
            </a:r>
            <a:r>
              <a:rPr lang="en-US" sz="2400" dirty="0">
                <a:latin typeface="+mn-lt"/>
              </a:rPr>
              <a:t>” </a:t>
            </a:r>
            <a:r>
              <a:rPr lang="en-US" sz="2400" dirty="0" smtClean="0">
                <a:latin typeface="+mn-lt"/>
              </a:rPr>
              <a:t>tab.  </a:t>
            </a:r>
            <a:endParaRPr lang="en-US" sz="2400" dirty="0">
              <a:latin typeface="+mn-lt"/>
            </a:endParaRP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15</a:t>
            </a:fld>
            <a:endParaRPr lang="en-US" sz="900" dirty="0">
              <a:solidFill>
                <a:schemeClr val="bg1">
                  <a:lumMod val="95000"/>
                </a:schemeClr>
              </a:solidFill>
            </a:endParaRPr>
          </a:p>
        </p:txBody>
      </p:sp>
      <p:pic>
        <p:nvPicPr>
          <p:cNvPr id="9" name="Picture 8">
            <a:extLst>
              <a:ext uri="{FF2B5EF4-FFF2-40B4-BE49-F238E27FC236}">
                <a16:creationId xmlns:a16="http://schemas.microsoft.com/office/drawing/2014/main" id="{93AEFACA-943F-46E7-8C49-D3B55BF488A5}"/>
              </a:ext>
            </a:extLst>
          </p:cNvPr>
          <p:cNvPicPr>
            <a:picLocks noChangeAspect="1"/>
          </p:cNvPicPr>
          <p:nvPr/>
        </p:nvPicPr>
        <p:blipFill>
          <a:blip r:embed="rId2"/>
          <a:stretch>
            <a:fillRect/>
          </a:stretch>
        </p:blipFill>
        <p:spPr>
          <a:xfrm>
            <a:off x="1690295" y="2111230"/>
            <a:ext cx="8872370" cy="3624594"/>
          </a:xfrm>
          <a:prstGeom prst="rect">
            <a:avLst/>
          </a:prstGeom>
          <a:ln w="12700">
            <a:solidFill>
              <a:schemeClr val="tx1"/>
            </a:solidFill>
          </a:ln>
        </p:spPr>
      </p:pic>
      <p:sp>
        <p:nvSpPr>
          <p:cNvPr id="12" name="Rectangle 11">
            <a:extLst>
              <a:ext uri="{FF2B5EF4-FFF2-40B4-BE49-F238E27FC236}">
                <a16:creationId xmlns:a16="http://schemas.microsoft.com/office/drawing/2014/main" id="{2E1CD329-1DF6-432E-B127-F145DC5002E5}"/>
              </a:ext>
            </a:extLst>
          </p:cNvPr>
          <p:cNvSpPr/>
          <p:nvPr/>
        </p:nvSpPr>
        <p:spPr bwMode="auto">
          <a:xfrm>
            <a:off x="1690295" y="2342551"/>
            <a:ext cx="1497705"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420966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b="1" dirty="0"/>
              <a:t>AMR </a:t>
            </a:r>
            <a:r>
              <a:rPr lang="en-US" sz="4000" dirty="0"/>
              <a:t>– Facility Data</a:t>
            </a:r>
          </a:p>
        </p:txBody>
      </p:sp>
      <p:sp>
        <p:nvSpPr>
          <p:cNvPr id="10" name="TextBox 10"/>
          <p:cNvSpPr txBox="1">
            <a:spLocks noChangeArrowheads="1"/>
          </p:cNvSpPr>
          <p:nvPr/>
        </p:nvSpPr>
        <p:spPr bwMode="auto">
          <a:xfrm>
            <a:off x="-499540" y="1250028"/>
            <a:ext cx="340253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400" b="1" dirty="0">
                <a:latin typeface="+mn-lt"/>
              </a:rPr>
              <a:t>	</a:t>
            </a:r>
            <a:r>
              <a:rPr lang="en-US" sz="2400" dirty="0">
                <a:latin typeface="+mn-lt"/>
              </a:rPr>
              <a:t>The Facility Data page displays the General Information, Runways/Helipads, Services &amp; Facilities, Based </a:t>
            </a:r>
            <a:r>
              <a:rPr lang="en-US" sz="2400" dirty="0" smtClean="0">
                <a:latin typeface="+mn-lt"/>
              </a:rPr>
              <a:t>Aircraft </a:t>
            </a:r>
            <a:r>
              <a:rPr lang="en-US" sz="2400" dirty="0">
                <a:latin typeface="+mn-lt"/>
              </a:rPr>
              <a:t>and Remarks </a:t>
            </a:r>
            <a:r>
              <a:rPr lang="en-US" sz="2400" dirty="0" smtClean="0">
                <a:latin typeface="+mn-lt"/>
              </a:rPr>
              <a:t>tabs.</a:t>
            </a:r>
            <a:endParaRPr lang="en-US" sz="2400" dirty="0">
              <a:latin typeface="+mn-lt"/>
            </a:endParaRP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16</a:t>
            </a:fld>
            <a:endParaRPr lang="en-US" sz="900" dirty="0">
              <a:solidFill>
                <a:schemeClr val="bg1">
                  <a:lumMod val="95000"/>
                </a:schemeClr>
              </a:solidFill>
            </a:endParaRPr>
          </a:p>
        </p:txBody>
      </p:sp>
      <p:pic>
        <p:nvPicPr>
          <p:cNvPr id="9" name="Picture 8">
            <a:extLst>
              <a:ext uri="{FF2B5EF4-FFF2-40B4-BE49-F238E27FC236}">
                <a16:creationId xmlns:a16="http://schemas.microsoft.com/office/drawing/2014/main" id="{93AEFACA-943F-46E7-8C49-D3B55BF488A5}"/>
              </a:ext>
            </a:extLst>
          </p:cNvPr>
          <p:cNvPicPr>
            <a:picLocks noChangeAspect="1"/>
          </p:cNvPicPr>
          <p:nvPr/>
        </p:nvPicPr>
        <p:blipFill>
          <a:blip r:embed="rId2"/>
          <a:stretch>
            <a:fillRect/>
          </a:stretch>
        </p:blipFill>
        <p:spPr>
          <a:xfrm>
            <a:off x="2902998" y="1330557"/>
            <a:ext cx="8872370" cy="3624594"/>
          </a:xfrm>
          <a:prstGeom prst="rect">
            <a:avLst/>
          </a:prstGeom>
          <a:ln w="12700">
            <a:solidFill>
              <a:schemeClr val="tx1"/>
            </a:solidFill>
          </a:ln>
        </p:spPr>
      </p:pic>
      <p:sp>
        <p:nvSpPr>
          <p:cNvPr id="12" name="Rectangle 11">
            <a:extLst>
              <a:ext uri="{FF2B5EF4-FFF2-40B4-BE49-F238E27FC236}">
                <a16:creationId xmlns:a16="http://schemas.microsoft.com/office/drawing/2014/main" id="{2E1CD329-1DF6-432E-B127-F145DC5002E5}"/>
              </a:ext>
            </a:extLst>
          </p:cNvPr>
          <p:cNvSpPr/>
          <p:nvPr/>
        </p:nvSpPr>
        <p:spPr bwMode="auto">
          <a:xfrm>
            <a:off x="2905619" y="1508175"/>
            <a:ext cx="7232680" cy="222692"/>
          </a:xfrm>
          <a:prstGeom prst="rect">
            <a:avLst/>
          </a:prstGeom>
          <a:noFill/>
          <a:ln w="1905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3575871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AMR-Information </a:t>
            </a:r>
            <a:endParaRPr lang="en-US" dirty="0"/>
          </a:p>
        </p:txBody>
      </p:sp>
      <p:sp>
        <p:nvSpPr>
          <p:cNvPr id="3" name="Content Placeholder 2"/>
          <p:cNvSpPr>
            <a:spLocks noGrp="1"/>
          </p:cNvSpPr>
          <p:nvPr>
            <p:ph idx="1"/>
          </p:nvPr>
        </p:nvSpPr>
        <p:spPr>
          <a:xfrm>
            <a:off x="838200" y="1476001"/>
            <a:ext cx="10515600" cy="4351338"/>
          </a:xfrm>
        </p:spPr>
        <p:txBody>
          <a:bodyPr>
            <a:normAutofit/>
          </a:bodyPr>
          <a:lstStyle/>
          <a:p>
            <a:r>
              <a:rPr lang="en-US" sz="2400" dirty="0" smtClean="0"/>
              <a:t>Every AMR field has </a:t>
            </a:r>
            <a:r>
              <a:rPr lang="en-US" sz="2400" dirty="0" smtClean="0"/>
              <a:t>an     Info button</a:t>
            </a:r>
            <a:r>
              <a:rPr lang="en-US" sz="2400" dirty="0" smtClean="0"/>
              <a:t>. Click this button to view a pop-up with information about the field. </a:t>
            </a:r>
            <a:endParaRPr lang="en-US" sz="2400" dirty="0"/>
          </a:p>
        </p:txBody>
      </p:sp>
      <p:pic>
        <p:nvPicPr>
          <p:cNvPr id="5" name="Picture 4"/>
          <p:cNvPicPr>
            <a:picLocks noChangeAspect="1"/>
          </p:cNvPicPr>
          <p:nvPr/>
        </p:nvPicPr>
        <p:blipFill>
          <a:blip r:embed="rId2"/>
          <a:stretch>
            <a:fillRect/>
          </a:stretch>
        </p:blipFill>
        <p:spPr>
          <a:xfrm>
            <a:off x="4004699" y="1541848"/>
            <a:ext cx="283509" cy="297684"/>
          </a:xfrm>
          <a:prstGeom prst="rect">
            <a:avLst/>
          </a:prstGeom>
        </p:spPr>
      </p:pic>
      <p:pic>
        <p:nvPicPr>
          <p:cNvPr id="6" name="Picture 5">
            <a:extLst>
              <a:ext uri="{FF2B5EF4-FFF2-40B4-BE49-F238E27FC236}">
                <a16:creationId xmlns:a16="http://schemas.microsoft.com/office/drawing/2014/main" id="{93AEFACA-943F-46E7-8C49-D3B55BF488A5}"/>
              </a:ext>
            </a:extLst>
          </p:cNvPr>
          <p:cNvPicPr>
            <a:picLocks noChangeAspect="1"/>
          </p:cNvPicPr>
          <p:nvPr/>
        </p:nvPicPr>
        <p:blipFill>
          <a:blip r:embed="rId3"/>
          <a:stretch>
            <a:fillRect/>
          </a:stretch>
        </p:blipFill>
        <p:spPr>
          <a:xfrm>
            <a:off x="1659815" y="2423995"/>
            <a:ext cx="8210326" cy="3354132"/>
          </a:xfrm>
          <a:prstGeom prst="rect">
            <a:avLst/>
          </a:prstGeom>
          <a:ln w="12700">
            <a:solidFill>
              <a:schemeClr val="tx1"/>
            </a:solidFill>
          </a:ln>
        </p:spPr>
      </p:pic>
      <p:sp>
        <p:nvSpPr>
          <p:cNvPr id="7" name="Rectangle 6">
            <a:extLst>
              <a:ext uri="{FF2B5EF4-FFF2-40B4-BE49-F238E27FC236}">
                <a16:creationId xmlns:a16="http://schemas.microsoft.com/office/drawing/2014/main" id="{2E1CD329-1DF6-432E-B127-F145DC5002E5}"/>
              </a:ext>
            </a:extLst>
          </p:cNvPr>
          <p:cNvSpPr/>
          <p:nvPr/>
        </p:nvSpPr>
        <p:spPr bwMode="auto">
          <a:xfrm rot="5400000">
            <a:off x="3877048" y="3537292"/>
            <a:ext cx="1201274" cy="222692"/>
          </a:xfrm>
          <a:prstGeom prst="rect">
            <a:avLst/>
          </a:prstGeom>
          <a:noFill/>
          <a:ln w="1905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930495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AMR-Information</a:t>
            </a:r>
            <a:endParaRPr lang="en-US" dirty="0"/>
          </a:p>
        </p:txBody>
      </p:sp>
      <p:sp>
        <p:nvSpPr>
          <p:cNvPr id="3" name="Content Placeholder 2"/>
          <p:cNvSpPr>
            <a:spLocks noGrp="1"/>
          </p:cNvSpPr>
          <p:nvPr>
            <p:ph idx="1"/>
          </p:nvPr>
        </p:nvSpPr>
        <p:spPr>
          <a:xfrm>
            <a:off x="838200" y="1593500"/>
            <a:ext cx="10515600" cy="4351338"/>
          </a:xfrm>
        </p:spPr>
        <p:txBody>
          <a:bodyPr>
            <a:normAutofit/>
          </a:bodyPr>
          <a:lstStyle/>
          <a:p>
            <a:r>
              <a:rPr lang="en-US" sz="2400" dirty="0" smtClean="0"/>
              <a:t>Provides a description of the information to be entered in this field. Information </a:t>
            </a:r>
            <a:r>
              <a:rPr lang="en-US" sz="2400" dirty="0" smtClean="0"/>
              <a:t>pop-ups also provide information on who can update the field based on their user role.</a:t>
            </a:r>
            <a:endParaRPr lang="en-US" sz="2400" dirty="0"/>
          </a:p>
        </p:txBody>
      </p:sp>
      <p:pic>
        <p:nvPicPr>
          <p:cNvPr id="4" name="Picture 3"/>
          <p:cNvPicPr>
            <a:picLocks noChangeAspect="1"/>
          </p:cNvPicPr>
          <p:nvPr/>
        </p:nvPicPr>
        <p:blipFill>
          <a:blip r:embed="rId2"/>
          <a:stretch>
            <a:fillRect/>
          </a:stretch>
        </p:blipFill>
        <p:spPr>
          <a:xfrm>
            <a:off x="2078550" y="2641849"/>
            <a:ext cx="7388879" cy="3238695"/>
          </a:xfrm>
          <a:prstGeom prst="rect">
            <a:avLst/>
          </a:prstGeom>
        </p:spPr>
      </p:pic>
    </p:spTree>
    <p:extLst>
      <p:ext uri="{BB962C8B-B14F-4D97-AF65-F5344CB8AC3E}">
        <p14:creationId xmlns:p14="http://schemas.microsoft.com/office/powerpoint/2010/main" val="8339434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b="1" dirty="0"/>
              <a:t>AMR </a:t>
            </a:r>
            <a:r>
              <a:rPr lang="en-US" sz="4000" dirty="0"/>
              <a:t>– General Information Tab</a:t>
            </a:r>
          </a:p>
        </p:txBody>
      </p:sp>
      <p:sp>
        <p:nvSpPr>
          <p:cNvPr id="10" name="TextBox 10"/>
          <p:cNvSpPr txBox="1">
            <a:spLocks noChangeArrowheads="1"/>
          </p:cNvSpPr>
          <p:nvPr/>
        </p:nvSpPr>
        <p:spPr bwMode="auto">
          <a:xfrm>
            <a:off x="-410069" y="1071979"/>
            <a:ext cx="3437354"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dirty="0">
                <a:latin typeface="+mn-lt"/>
              </a:rPr>
              <a:t>	</a:t>
            </a:r>
            <a:r>
              <a:rPr lang="en-US" sz="2400" dirty="0">
                <a:latin typeface="+mn-lt"/>
              </a:rPr>
              <a:t>The General Information Page displays </a:t>
            </a:r>
            <a:r>
              <a:rPr lang="en-US" sz="2400" dirty="0" smtClean="0">
                <a:latin typeface="+mn-lt"/>
              </a:rPr>
              <a:t>General information about the airport. </a:t>
            </a:r>
            <a:endParaRPr lang="en-US" sz="2400" dirty="0">
              <a:latin typeface="+mn-lt"/>
            </a:endParaRPr>
          </a:p>
          <a:p>
            <a:pPr lvl="1"/>
            <a:endParaRPr lang="en-US" sz="2400" dirty="0">
              <a:latin typeface="+mn-lt"/>
            </a:endParaRPr>
          </a:p>
          <a:p>
            <a:pPr lvl="1"/>
            <a:r>
              <a:rPr lang="en-US" sz="2400" dirty="0">
                <a:latin typeface="+mn-lt"/>
              </a:rPr>
              <a:t>	On this page you can select the “</a:t>
            </a:r>
            <a:r>
              <a:rPr lang="en-US" sz="2400" b="1" dirty="0">
                <a:latin typeface="+mn-lt"/>
              </a:rPr>
              <a:t>NOTAMS</a:t>
            </a:r>
            <a:r>
              <a:rPr lang="en-US" sz="2400" dirty="0">
                <a:latin typeface="+mn-lt"/>
              </a:rPr>
              <a:t>” link to view active NOTAMS for the selected airport. </a:t>
            </a:r>
          </a:p>
          <a:p>
            <a:pPr lvl="1"/>
            <a:endParaRPr lang="en-US" sz="2200" dirty="0">
              <a:latin typeface="+mn-lt"/>
            </a:endParaRPr>
          </a:p>
          <a:p>
            <a:pPr lvl="1"/>
            <a:r>
              <a:rPr lang="en-US" sz="2200" dirty="0">
                <a:latin typeface="+mn-lt"/>
              </a:rPr>
              <a:t>  </a:t>
            </a: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19</a:t>
            </a:fld>
            <a:endParaRPr lang="en-US" sz="900" dirty="0">
              <a:solidFill>
                <a:schemeClr val="bg1">
                  <a:lumMod val="95000"/>
                </a:schemeClr>
              </a:solidFill>
            </a:endParaRPr>
          </a:p>
        </p:txBody>
      </p:sp>
      <p:pic>
        <p:nvPicPr>
          <p:cNvPr id="2050" name="Picture 1">
            <a:extLst>
              <a:ext uri="{FF2B5EF4-FFF2-40B4-BE49-F238E27FC236}">
                <a16:creationId xmlns:a16="http://schemas.microsoft.com/office/drawing/2014/main" id="{CE43697E-5842-4B43-A72A-FF9635B51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285" y="1229594"/>
            <a:ext cx="8720456" cy="44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991A943F-A109-42A5-9C5E-231629EB9A77}"/>
              </a:ext>
            </a:extLst>
          </p:cNvPr>
          <p:cNvSpPr/>
          <p:nvPr/>
        </p:nvSpPr>
        <p:spPr bwMode="auto">
          <a:xfrm>
            <a:off x="4481706" y="1957385"/>
            <a:ext cx="115824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0614809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54082"/>
            <a:ext cx="10972800" cy="1143000"/>
          </a:xfrm>
        </p:spPr>
        <p:txBody>
          <a:bodyPr>
            <a:normAutofit/>
          </a:bodyPr>
          <a:lstStyle/>
          <a:p>
            <a:pPr algn="l"/>
            <a:r>
              <a:rPr lang="en-US" sz="4000" dirty="0" smtClean="0"/>
              <a:t>AMR </a:t>
            </a:r>
            <a:r>
              <a:rPr lang="en-US" sz="4000" dirty="0"/>
              <a:t>Module</a:t>
            </a:r>
          </a:p>
        </p:txBody>
      </p:sp>
      <p:sp>
        <p:nvSpPr>
          <p:cNvPr id="6" name="Slide Number Placeholder 1">
            <a:extLst>
              <a:ext uri="{FF2B5EF4-FFF2-40B4-BE49-F238E27FC236}">
                <a16:creationId xmlns:a16="http://schemas.microsoft.com/office/drawing/2014/main" id="{5692F6E7-234D-40DC-9CEA-4C5DADAC107F}"/>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2</a:t>
            </a:fld>
            <a:endParaRPr lang="en-US" sz="900" dirty="0">
              <a:solidFill>
                <a:schemeClr val="bg1">
                  <a:lumMod val="95000"/>
                </a:schemeClr>
              </a:solidFill>
            </a:endParaRPr>
          </a:p>
        </p:txBody>
      </p:sp>
      <p:pic>
        <p:nvPicPr>
          <p:cNvPr id="2" name="Picture 1"/>
          <p:cNvPicPr>
            <a:picLocks noChangeAspect="1"/>
          </p:cNvPicPr>
          <p:nvPr/>
        </p:nvPicPr>
        <p:blipFill>
          <a:blip r:embed="rId2"/>
          <a:stretch>
            <a:fillRect/>
          </a:stretch>
        </p:blipFill>
        <p:spPr>
          <a:xfrm>
            <a:off x="0" y="1197082"/>
            <a:ext cx="12192000" cy="4396894"/>
          </a:xfrm>
          <a:prstGeom prst="rect">
            <a:avLst/>
          </a:prstGeom>
        </p:spPr>
      </p:pic>
    </p:spTree>
    <p:extLst>
      <p:ext uri="{BB962C8B-B14F-4D97-AF65-F5344CB8AC3E}">
        <p14:creationId xmlns:p14="http://schemas.microsoft.com/office/powerpoint/2010/main" val="349432781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a:t>
            </a:r>
            <a:r>
              <a:rPr lang="en-US" sz="4000" b="1" dirty="0"/>
              <a:t> </a:t>
            </a:r>
            <a:r>
              <a:rPr lang="en-US" sz="4000" dirty="0"/>
              <a:t>– Ownership and Owner Name Change</a:t>
            </a:r>
          </a:p>
        </p:txBody>
      </p:sp>
      <p:sp>
        <p:nvSpPr>
          <p:cNvPr id="10" name="TextBox 10"/>
          <p:cNvSpPr txBox="1">
            <a:spLocks noChangeArrowheads="1"/>
          </p:cNvSpPr>
          <p:nvPr/>
        </p:nvSpPr>
        <p:spPr bwMode="auto">
          <a:xfrm>
            <a:off x="-446563" y="1219751"/>
            <a:ext cx="413874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400" dirty="0">
                <a:latin typeface="+mn-lt"/>
              </a:rPr>
              <a:t>	On the General Information Tab, you can change the  Ownership and Owner Name which require additional documentation. Select the “</a:t>
            </a:r>
            <a:r>
              <a:rPr lang="en-US" sz="2400" b="1" dirty="0">
                <a:latin typeface="+mn-lt"/>
              </a:rPr>
              <a:t>Change Ownership</a:t>
            </a:r>
            <a:r>
              <a:rPr lang="en-US" sz="2400" dirty="0">
                <a:latin typeface="+mn-lt"/>
              </a:rPr>
              <a:t>” or “</a:t>
            </a:r>
            <a:r>
              <a:rPr lang="en-US" sz="2400" b="1" dirty="0">
                <a:latin typeface="+mn-lt"/>
              </a:rPr>
              <a:t>Owner Change</a:t>
            </a:r>
            <a:r>
              <a:rPr lang="en-US" sz="2400" dirty="0">
                <a:latin typeface="+mn-lt"/>
              </a:rPr>
              <a:t>”  button and you will be prompted to submit the required documents for those changes.</a:t>
            </a: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20</a:t>
            </a:fld>
            <a:endParaRPr lang="en-US" sz="900" dirty="0">
              <a:solidFill>
                <a:schemeClr val="bg1">
                  <a:lumMod val="95000"/>
                </a:schemeClr>
              </a:solidFill>
            </a:endParaRPr>
          </a:p>
        </p:txBody>
      </p:sp>
      <p:pic>
        <p:nvPicPr>
          <p:cNvPr id="1026" name="Picture 1">
            <a:extLst>
              <a:ext uri="{FF2B5EF4-FFF2-40B4-BE49-F238E27FC236}">
                <a16:creationId xmlns:a16="http://schemas.microsoft.com/office/drawing/2014/main" id="{E7CAC612-8DF4-4C31-846F-777BAF942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177" y="1219751"/>
            <a:ext cx="7999712" cy="436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1DFFB71-7332-4A19-9FB2-E1CB89009640}"/>
              </a:ext>
            </a:extLst>
          </p:cNvPr>
          <p:cNvCxnSpPr>
            <a:cxnSpLocks/>
          </p:cNvCxnSpPr>
          <p:nvPr/>
        </p:nvCxnSpPr>
        <p:spPr>
          <a:xfrm flipV="1">
            <a:off x="3344881" y="3250369"/>
            <a:ext cx="3746201" cy="8575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17425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99073" y="75368"/>
            <a:ext cx="11193854" cy="834502"/>
          </a:xfrm>
        </p:spPr>
        <p:txBody>
          <a:bodyPr>
            <a:noAutofit/>
          </a:bodyPr>
          <a:lstStyle/>
          <a:p>
            <a:r>
              <a:rPr lang="en-US" sz="4000" dirty="0"/>
              <a:t>AMR </a:t>
            </a:r>
            <a:r>
              <a:rPr lang="en-US" sz="4000" b="1" dirty="0"/>
              <a:t>-</a:t>
            </a:r>
            <a:r>
              <a:rPr lang="en-US" sz="4000" dirty="0"/>
              <a:t> </a:t>
            </a:r>
            <a:r>
              <a:rPr lang="en-US" sz="4000" dirty="0">
                <a:solidFill>
                  <a:srgbClr val="000000"/>
                </a:solidFill>
              </a:rPr>
              <a:t>Comparing your changes with current FAA data</a:t>
            </a:r>
            <a:endParaRPr lang="en-US" sz="4000" dirty="0"/>
          </a:p>
        </p:txBody>
      </p:sp>
      <p:sp>
        <p:nvSpPr>
          <p:cNvPr id="9" name="Rectangle 3"/>
          <p:cNvSpPr>
            <a:spLocks noChangeArrowheads="1"/>
          </p:cNvSpPr>
          <p:nvPr/>
        </p:nvSpPr>
        <p:spPr bwMode="auto">
          <a:xfrm>
            <a:off x="579121" y="1039037"/>
            <a:ext cx="3770938" cy="47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altLang="en-US" sz="2400" dirty="0">
                <a:cs typeface="Times New Roman" panose="02020603050405020304" pitchFamily="18" charset="0"/>
              </a:rPr>
              <a:t>When a saved value differs from the current published data, field is highlighted </a:t>
            </a:r>
            <a:r>
              <a:rPr lang="en-US" altLang="en-US" sz="2400" dirty="0" smtClean="0">
                <a:cs typeface="Times New Roman" panose="02020603050405020304" pitchFamily="18" charset="0"/>
              </a:rPr>
              <a:t>in yellow.</a:t>
            </a:r>
            <a:endParaRPr lang="en-US" altLang="en-US" sz="2400" dirty="0">
              <a:cs typeface="Times New Roman" panose="02020603050405020304" pitchFamily="18" charset="0"/>
            </a:endParaRPr>
          </a:p>
          <a:p>
            <a:pPr marL="233363" indent="-233363">
              <a:buFont typeface="Arial" panose="020B0604020202020204" pitchFamily="34" charset="0"/>
              <a:buChar char="•"/>
            </a:pPr>
            <a:endParaRPr lang="en-US" altLang="en-US" sz="2400" dirty="0">
              <a:cs typeface="Times New Roman" panose="02020603050405020304" pitchFamily="18" charset="0"/>
            </a:endParaRPr>
          </a:p>
          <a:p>
            <a:r>
              <a:rPr lang="en-US" altLang="en-US" sz="2400" dirty="0"/>
              <a:t>Hover mouse over highlighted field to view comparison window.</a:t>
            </a:r>
          </a:p>
          <a:p>
            <a:pPr marL="233363" indent="-233363">
              <a:buFont typeface="Arial" panose="020B0604020202020204" pitchFamily="34" charset="0"/>
              <a:buChar char="•"/>
            </a:pPr>
            <a:endParaRPr lang="en-US" altLang="en-US" sz="2400" dirty="0"/>
          </a:p>
          <a:p>
            <a:r>
              <a:rPr lang="en-US" altLang="en-US" sz="2400" dirty="0"/>
              <a:t>If you want to revert to the currently published data, click on the reverse arrow and save changes.</a:t>
            </a:r>
          </a:p>
          <a:p>
            <a:pPr marL="800100" lvl="1" indent="-342900">
              <a:spcBef>
                <a:spcPct val="20000"/>
              </a:spcBef>
            </a:pPr>
            <a:endParaRPr lang="en-US" sz="2800" b="1" dirty="0">
              <a:solidFill>
                <a:srgbClr val="000000"/>
              </a:solidFill>
            </a:endParaRPr>
          </a:p>
        </p:txBody>
      </p:sp>
      <p:sp>
        <p:nvSpPr>
          <p:cNvPr id="7" name="Slide Number Placeholder 1">
            <a:extLst>
              <a:ext uri="{FF2B5EF4-FFF2-40B4-BE49-F238E27FC236}">
                <a16:creationId xmlns:a16="http://schemas.microsoft.com/office/drawing/2014/main" id="{77F40EF2-9020-4334-AD9F-59827996936A}"/>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21</a:t>
            </a:fld>
            <a:endParaRPr lang="en-US" sz="900" dirty="0">
              <a:solidFill>
                <a:schemeClr val="bg1">
                  <a:lumMod val="95000"/>
                </a:schemeClr>
              </a:solidFill>
            </a:endParaRPr>
          </a:p>
        </p:txBody>
      </p:sp>
      <p:pic>
        <p:nvPicPr>
          <p:cNvPr id="2050" name="Picture 1">
            <a:extLst>
              <a:ext uri="{FF2B5EF4-FFF2-40B4-BE49-F238E27FC236}">
                <a16:creationId xmlns:a16="http://schemas.microsoft.com/office/drawing/2014/main" id="{83E245B5-0962-4A83-BFB8-91165D988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1495" y="1065322"/>
            <a:ext cx="5397623" cy="489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BF962222-BFA2-4A4E-87D5-5BDE5B64B97E}"/>
              </a:ext>
            </a:extLst>
          </p:cNvPr>
          <p:cNvCxnSpPr>
            <a:cxnSpLocks/>
          </p:cNvCxnSpPr>
          <p:nvPr/>
        </p:nvCxnSpPr>
        <p:spPr>
          <a:xfrm flipV="1">
            <a:off x="4243527" y="2316481"/>
            <a:ext cx="5397623" cy="20779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20948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645CAB0-F554-4ADD-9F3F-8993BC90E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176903"/>
            <a:ext cx="8453349" cy="41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640080" y="18246"/>
            <a:ext cx="10972800" cy="1143000"/>
          </a:xfrm>
        </p:spPr>
        <p:txBody>
          <a:bodyPr>
            <a:normAutofit/>
          </a:bodyPr>
          <a:lstStyle/>
          <a:p>
            <a:pPr algn="l"/>
            <a:r>
              <a:rPr lang="en-US" sz="4000" dirty="0"/>
              <a:t>AMR – Adding a Referenced Remark</a:t>
            </a:r>
          </a:p>
        </p:txBody>
      </p:sp>
      <p:sp>
        <p:nvSpPr>
          <p:cNvPr id="9" name="Rectangle 3"/>
          <p:cNvSpPr>
            <a:spLocks noChangeArrowheads="1"/>
          </p:cNvSpPr>
          <p:nvPr/>
        </p:nvSpPr>
        <p:spPr bwMode="auto">
          <a:xfrm>
            <a:off x="450782" y="1143829"/>
            <a:ext cx="3154568" cy="472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defRPr/>
            </a:pPr>
            <a:r>
              <a:rPr lang="en-US" sz="2400" dirty="0"/>
              <a:t>Select the “</a:t>
            </a:r>
            <a:r>
              <a:rPr lang="en-US" sz="2400" b="1" dirty="0"/>
              <a:t>Remark</a:t>
            </a:r>
            <a:r>
              <a:rPr lang="en-US" sz="2400" dirty="0"/>
              <a:t>” icon button to the right of the data element to access the Reference Remark window. </a:t>
            </a:r>
          </a:p>
          <a:p>
            <a:pPr marL="171450" indent="-171450">
              <a:buFont typeface="Arial" panose="020B0604020202020204" pitchFamily="34" charset="0"/>
              <a:buChar char="•"/>
              <a:defRPr/>
            </a:pPr>
            <a:endParaRPr lang="en-US" sz="2400" dirty="0"/>
          </a:p>
          <a:p>
            <a:pPr marL="171450" indent="-171450">
              <a:buFont typeface="Arial" panose="020B0604020202020204" pitchFamily="34" charset="0"/>
              <a:buChar char="•"/>
              <a:defRPr/>
            </a:pPr>
            <a:r>
              <a:rPr lang="en-US" sz="2400" dirty="0"/>
              <a:t>Enter the remark in the space provided and select the “Add Remark” button to save your changes.</a:t>
            </a:r>
          </a:p>
          <a:p>
            <a:pPr marL="171450" indent="-171450">
              <a:buFont typeface="Arial" panose="020B0604020202020204" pitchFamily="34" charset="0"/>
              <a:buChar char="•"/>
              <a:defRPr/>
            </a:pPr>
            <a:endParaRPr lang="en-US" sz="2400" dirty="0"/>
          </a:p>
        </p:txBody>
      </p:sp>
      <p:sp>
        <p:nvSpPr>
          <p:cNvPr id="7" name="Slide Number Placeholder 1">
            <a:extLst>
              <a:ext uri="{FF2B5EF4-FFF2-40B4-BE49-F238E27FC236}">
                <a16:creationId xmlns:a16="http://schemas.microsoft.com/office/drawing/2014/main" id="{1890AA1F-0EA3-4B3D-A0C6-C2A6F7B66474}"/>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22</a:t>
            </a:fld>
            <a:endParaRPr lang="en-US" sz="900" dirty="0">
              <a:solidFill>
                <a:schemeClr val="bg1">
                  <a:lumMod val="95000"/>
                </a:schemeClr>
              </a:solidFill>
            </a:endParaRPr>
          </a:p>
        </p:txBody>
      </p:sp>
      <p:pic>
        <p:nvPicPr>
          <p:cNvPr id="2" name="Picture 1">
            <a:extLst>
              <a:ext uri="{FF2B5EF4-FFF2-40B4-BE49-F238E27FC236}">
                <a16:creationId xmlns:a16="http://schemas.microsoft.com/office/drawing/2014/main" id="{AD986508-3A53-4959-8EDD-E83AB45CA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137" y="3698015"/>
            <a:ext cx="4962771" cy="250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2368B4AD-1415-4183-ABB6-E2B543C08C91}"/>
              </a:ext>
            </a:extLst>
          </p:cNvPr>
          <p:cNvCxnSpPr>
            <a:cxnSpLocks/>
          </p:cNvCxnSpPr>
          <p:nvPr/>
        </p:nvCxnSpPr>
        <p:spPr>
          <a:xfrm>
            <a:off x="3391270" y="4187280"/>
            <a:ext cx="3041141" cy="17466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12AABE7-F9AA-4E15-B131-1A1BB86EFD32}"/>
              </a:ext>
            </a:extLst>
          </p:cNvPr>
          <p:cNvSpPr/>
          <p:nvPr/>
        </p:nvSpPr>
        <p:spPr bwMode="auto">
          <a:xfrm>
            <a:off x="4275137" y="3713671"/>
            <a:ext cx="4962771" cy="2490668"/>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Rectangle 11">
            <a:extLst>
              <a:ext uri="{FF2B5EF4-FFF2-40B4-BE49-F238E27FC236}">
                <a16:creationId xmlns:a16="http://schemas.microsoft.com/office/drawing/2014/main" id="{A3AEC6D0-8729-4CC0-B7AD-5C2BC2628D5D}"/>
              </a:ext>
            </a:extLst>
          </p:cNvPr>
          <p:cNvSpPr/>
          <p:nvPr/>
        </p:nvSpPr>
        <p:spPr bwMode="auto">
          <a:xfrm>
            <a:off x="8155791" y="2799229"/>
            <a:ext cx="35077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9308658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18246"/>
            <a:ext cx="10972800" cy="1143000"/>
          </a:xfrm>
        </p:spPr>
        <p:txBody>
          <a:bodyPr>
            <a:normAutofit/>
          </a:bodyPr>
          <a:lstStyle/>
          <a:p>
            <a:pPr algn="l"/>
            <a:r>
              <a:rPr lang="en-US" sz="4000" dirty="0"/>
              <a:t>AMR – Adding a Referenced Remark</a:t>
            </a:r>
          </a:p>
        </p:txBody>
      </p:sp>
      <p:sp>
        <p:nvSpPr>
          <p:cNvPr id="9" name="Rectangle 3"/>
          <p:cNvSpPr>
            <a:spLocks noChangeArrowheads="1"/>
          </p:cNvSpPr>
          <p:nvPr/>
        </p:nvSpPr>
        <p:spPr bwMode="auto">
          <a:xfrm>
            <a:off x="450781" y="1143829"/>
            <a:ext cx="3316517" cy="472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200" dirty="0"/>
              <a:t>When adding or changing a data element associated with the “</a:t>
            </a:r>
            <a:r>
              <a:rPr lang="en-US" sz="2200" b="1" dirty="0"/>
              <a:t>Airport Lighting Schedule</a:t>
            </a:r>
            <a:r>
              <a:rPr lang="en-US" sz="2200" dirty="0"/>
              <a:t>” it will require a remark.   </a:t>
            </a:r>
          </a:p>
          <a:p>
            <a:pPr marL="171450" indent="-171450">
              <a:buFont typeface="Arial" panose="020B0604020202020204" pitchFamily="34" charset="0"/>
              <a:buChar char="•"/>
              <a:defRPr/>
            </a:pPr>
            <a:endParaRPr lang="en-US" sz="2200" dirty="0"/>
          </a:p>
          <a:p>
            <a:pPr>
              <a:defRPr/>
            </a:pPr>
            <a:r>
              <a:rPr lang="en-US" sz="2200" dirty="0"/>
              <a:t>The Reference Remark window will pop-up. Enter the remark in the space provided or </a:t>
            </a:r>
            <a:r>
              <a:rPr lang="en-US" sz="2200" dirty="0" smtClean="0"/>
              <a:t>edit </a:t>
            </a:r>
            <a:r>
              <a:rPr lang="en-US" sz="2200" dirty="0"/>
              <a:t>the current remark.  If no change is required  select the “</a:t>
            </a:r>
            <a:r>
              <a:rPr lang="en-US" sz="2200" b="1" dirty="0"/>
              <a:t>Accept As-Is</a:t>
            </a:r>
            <a:r>
              <a:rPr lang="en-US" sz="2200" dirty="0"/>
              <a:t>” and save your changes.</a:t>
            </a:r>
          </a:p>
          <a:p>
            <a:pPr marL="171450" indent="-171450">
              <a:buFont typeface="Arial" panose="020B0604020202020204" pitchFamily="34" charset="0"/>
              <a:buChar char="•"/>
              <a:defRPr/>
            </a:pPr>
            <a:endParaRPr lang="en-US" sz="2400" dirty="0"/>
          </a:p>
        </p:txBody>
      </p:sp>
      <p:sp>
        <p:nvSpPr>
          <p:cNvPr id="7" name="Slide Number Placeholder 1">
            <a:extLst>
              <a:ext uri="{FF2B5EF4-FFF2-40B4-BE49-F238E27FC236}">
                <a16:creationId xmlns:a16="http://schemas.microsoft.com/office/drawing/2014/main" id="{1890AA1F-0EA3-4B3D-A0C6-C2A6F7B66474}"/>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23</a:t>
            </a:fld>
            <a:endParaRPr lang="en-US" sz="900" dirty="0">
              <a:solidFill>
                <a:schemeClr val="bg1">
                  <a:lumMod val="95000"/>
                </a:schemeClr>
              </a:solidFill>
            </a:endParaRPr>
          </a:p>
        </p:txBody>
      </p:sp>
      <p:pic>
        <p:nvPicPr>
          <p:cNvPr id="1026" name="Picture 1">
            <a:extLst>
              <a:ext uri="{FF2B5EF4-FFF2-40B4-BE49-F238E27FC236}">
                <a16:creationId xmlns:a16="http://schemas.microsoft.com/office/drawing/2014/main" id="{1518EF4A-411F-451B-A569-1C2061973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0696" y="3933522"/>
            <a:ext cx="3418490" cy="157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B06EBEEA-62C1-48BE-94D8-A0DDF97BF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299" y="1361537"/>
            <a:ext cx="7683632" cy="397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52091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18246"/>
            <a:ext cx="10972800" cy="1143000"/>
          </a:xfrm>
        </p:spPr>
        <p:txBody>
          <a:bodyPr>
            <a:normAutofit/>
          </a:bodyPr>
          <a:lstStyle/>
          <a:p>
            <a:pPr algn="l"/>
            <a:r>
              <a:rPr lang="en-US" sz="4000" dirty="0"/>
              <a:t>AMR – Deleting a Referenced Remark</a:t>
            </a:r>
          </a:p>
        </p:txBody>
      </p:sp>
      <p:sp>
        <p:nvSpPr>
          <p:cNvPr id="9" name="Rectangle 3"/>
          <p:cNvSpPr>
            <a:spLocks noChangeArrowheads="1"/>
          </p:cNvSpPr>
          <p:nvPr/>
        </p:nvSpPr>
        <p:spPr bwMode="auto">
          <a:xfrm>
            <a:off x="450781" y="1143829"/>
            <a:ext cx="3316517" cy="472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400" dirty="0"/>
              <a:t>When deleting a data element associated with the “</a:t>
            </a:r>
            <a:r>
              <a:rPr lang="en-US" sz="2400" b="1" dirty="0"/>
              <a:t>Airport Lighting Schedule</a:t>
            </a:r>
            <a:r>
              <a:rPr lang="en-US" sz="2400" dirty="0"/>
              <a:t>”  you will be required to remove the existing remark.   </a:t>
            </a:r>
          </a:p>
          <a:p>
            <a:pPr marL="171450" indent="-171450">
              <a:buFont typeface="Arial" panose="020B0604020202020204" pitchFamily="34" charset="0"/>
              <a:buChar char="•"/>
              <a:defRPr/>
            </a:pPr>
            <a:endParaRPr lang="en-US" sz="2400" dirty="0"/>
          </a:p>
          <a:p>
            <a:pPr>
              <a:defRPr/>
            </a:pPr>
            <a:r>
              <a:rPr lang="en-US" sz="2400" dirty="0"/>
              <a:t>The Reference Remark window will pop-up. Select the “</a:t>
            </a:r>
            <a:r>
              <a:rPr lang="en-US" sz="2400" b="1" dirty="0"/>
              <a:t>Remove Remark</a:t>
            </a:r>
            <a:r>
              <a:rPr lang="en-US" sz="2400" dirty="0"/>
              <a:t>” and save your changes.</a:t>
            </a:r>
          </a:p>
          <a:p>
            <a:pPr marL="171450" indent="-171450">
              <a:buFont typeface="Arial" panose="020B0604020202020204" pitchFamily="34" charset="0"/>
              <a:buChar char="•"/>
              <a:defRPr/>
            </a:pPr>
            <a:endParaRPr lang="en-US" sz="2400" dirty="0"/>
          </a:p>
        </p:txBody>
      </p:sp>
      <p:sp>
        <p:nvSpPr>
          <p:cNvPr id="7" name="Slide Number Placeholder 1">
            <a:extLst>
              <a:ext uri="{FF2B5EF4-FFF2-40B4-BE49-F238E27FC236}">
                <a16:creationId xmlns:a16="http://schemas.microsoft.com/office/drawing/2014/main" id="{1890AA1F-0EA3-4B3D-A0C6-C2A6F7B66474}"/>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24</a:t>
            </a:fld>
            <a:endParaRPr lang="en-US" sz="900" dirty="0">
              <a:solidFill>
                <a:schemeClr val="bg1">
                  <a:lumMod val="95000"/>
                </a:schemeClr>
              </a:solidFill>
            </a:endParaRPr>
          </a:p>
        </p:txBody>
      </p:sp>
      <p:pic>
        <p:nvPicPr>
          <p:cNvPr id="3" name="Picture 1">
            <a:extLst>
              <a:ext uri="{FF2B5EF4-FFF2-40B4-BE49-F238E27FC236}">
                <a16:creationId xmlns:a16="http://schemas.microsoft.com/office/drawing/2014/main" id="{B06EBEEA-62C1-48BE-94D8-A0DDF97BF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299" y="1361537"/>
            <a:ext cx="7683632" cy="397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6864D5-F637-B857-BD73-1AE503A7397D}"/>
              </a:ext>
            </a:extLst>
          </p:cNvPr>
          <p:cNvSpPr/>
          <p:nvPr/>
        </p:nvSpPr>
        <p:spPr bwMode="auto">
          <a:xfrm>
            <a:off x="7951694" y="4491564"/>
            <a:ext cx="923365" cy="222692"/>
          </a:xfrm>
          <a:prstGeom prst="rect">
            <a:avLst/>
          </a:prstGeom>
          <a:noFill/>
          <a:ln w="1905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8307559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 – Runway/Helipads Tab</a:t>
            </a:r>
          </a:p>
        </p:txBody>
      </p:sp>
      <p:sp>
        <p:nvSpPr>
          <p:cNvPr id="10" name="TextBox 10"/>
          <p:cNvSpPr txBox="1">
            <a:spLocks noChangeArrowheads="1"/>
          </p:cNvSpPr>
          <p:nvPr/>
        </p:nvSpPr>
        <p:spPr bwMode="auto">
          <a:xfrm>
            <a:off x="-687707" y="1178934"/>
            <a:ext cx="348805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400" b="1" dirty="0">
                <a:latin typeface="+mn-lt"/>
              </a:rPr>
              <a:t>	</a:t>
            </a:r>
            <a:r>
              <a:rPr lang="en-US" sz="2400" dirty="0">
                <a:latin typeface="+mn-lt"/>
              </a:rPr>
              <a:t>The </a:t>
            </a:r>
            <a:r>
              <a:rPr lang="en-US" sz="2400" b="1" dirty="0">
                <a:latin typeface="+mn-lt"/>
              </a:rPr>
              <a:t>Runways/Helipads Page</a:t>
            </a:r>
            <a:r>
              <a:rPr lang="en-US" sz="2400" dirty="0">
                <a:latin typeface="+mn-lt"/>
              </a:rPr>
              <a:t> displays </a:t>
            </a:r>
            <a:r>
              <a:rPr lang="en-US" sz="2400" dirty="0" smtClean="0">
                <a:latin typeface="+mn-lt"/>
              </a:rPr>
              <a:t>all data associated with the landing areas.</a:t>
            </a:r>
            <a:endParaRPr lang="en-US" sz="2400" dirty="0">
              <a:latin typeface="+mn-lt"/>
            </a:endParaRPr>
          </a:p>
          <a:p>
            <a:pPr lvl="1"/>
            <a:r>
              <a:rPr lang="en-US" sz="2400" dirty="0">
                <a:latin typeface="+mn-lt"/>
              </a:rPr>
              <a:t>	Remarks for individual fields are displayed in the remark icon to the right.</a:t>
            </a: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25</a:t>
            </a:fld>
            <a:endParaRPr lang="en-US" sz="900" dirty="0">
              <a:solidFill>
                <a:schemeClr val="bg1">
                  <a:lumMod val="95000"/>
                </a:schemeClr>
              </a:solidFill>
            </a:endParaRPr>
          </a:p>
        </p:txBody>
      </p:sp>
      <p:sp>
        <p:nvSpPr>
          <p:cNvPr id="11" name="Rectangle 10">
            <a:extLst>
              <a:ext uri="{FF2B5EF4-FFF2-40B4-BE49-F238E27FC236}">
                <a16:creationId xmlns:a16="http://schemas.microsoft.com/office/drawing/2014/main" id="{991A943F-A109-42A5-9C5E-231629EB9A77}"/>
              </a:ext>
            </a:extLst>
          </p:cNvPr>
          <p:cNvSpPr/>
          <p:nvPr/>
        </p:nvSpPr>
        <p:spPr bwMode="auto">
          <a:xfrm>
            <a:off x="4650377" y="2319596"/>
            <a:ext cx="1158240" cy="222692"/>
          </a:xfrm>
          <a:prstGeom prst="rect">
            <a:avLst/>
          </a:prstGeom>
          <a:noFill/>
          <a:ln w="3810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0" name="Picture 1">
            <a:extLst>
              <a:ext uri="{FF2B5EF4-FFF2-40B4-BE49-F238E27FC236}">
                <a16:creationId xmlns:a16="http://schemas.microsoft.com/office/drawing/2014/main" id="{C0F6EDA0-4397-4622-8EE7-D8B2A785B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003" y="1433657"/>
            <a:ext cx="8840607" cy="438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5B846FD-EC70-4A25-B02B-20F74AE183F8}"/>
              </a:ext>
            </a:extLst>
          </p:cNvPr>
          <p:cNvSpPr/>
          <p:nvPr/>
        </p:nvSpPr>
        <p:spPr bwMode="auto">
          <a:xfrm>
            <a:off x="5808617" y="1974025"/>
            <a:ext cx="115824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6253148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DOT editable RWY fields</a:t>
            </a:r>
            <a:endParaRPr lang="en-US" dirty="0"/>
          </a:p>
        </p:txBody>
      </p:sp>
      <p:sp>
        <p:nvSpPr>
          <p:cNvPr id="3" name="Content Placeholder 2"/>
          <p:cNvSpPr>
            <a:spLocks noGrp="1"/>
          </p:cNvSpPr>
          <p:nvPr>
            <p:ph idx="1"/>
          </p:nvPr>
        </p:nvSpPr>
        <p:spPr>
          <a:xfrm>
            <a:off x="757517" y="1556684"/>
            <a:ext cx="4793177" cy="4351338"/>
          </a:xfrm>
        </p:spPr>
        <p:txBody>
          <a:bodyPr>
            <a:normAutofit fontScale="62500" lnSpcReduction="20000"/>
          </a:bodyPr>
          <a:lstStyle/>
          <a:p>
            <a:r>
              <a:rPr lang="en-US" sz="3400" dirty="0" smtClean="0"/>
              <a:t>Surface Type and Condition</a:t>
            </a:r>
          </a:p>
          <a:p>
            <a:r>
              <a:rPr lang="en-US" sz="3400" dirty="0" smtClean="0"/>
              <a:t>Surface Treatment</a:t>
            </a:r>
          </a:p>
          <a:p>
            <a:r>
              <a:rPr lang="en-US" sz="3400" dirty="0" smtClean="0"/>
              <a:t>PCN/PCR</a:t>
            </a:r>
          </a:p>
          <a:p>
            <a:r>
              <a:rPr lang="en-US" sz="3400" dirty="0" smtClean="0"/>
              <a:t>Edge Light intensity</a:t>
            </a:r>
          </a:p>
          <a:p>
            <a:r>
              <a:rPr lang="en-US" sz="3400" dirty="0" smtClean="0"/>
              <a:t>Surface Marking type and Condition</a:t>
            </a:r>
          </a:p>
          <a:p>
            <a:r>
              <a:rPr lang="en-US" sz="3400" dirty="0" smtClean="0"/>
              <a:t>VGSI</a:t>
            </a:r>
          </a:p>
          <a:p>
            <a:r>
              <a:rPr lang="en-US" sz="3400" dirty="0" smtClean="0"/>
              <a:t>Threshold crossing height and glide angle</a:t>
            </a:r>
          </a:p>
          <a:p>
            <a:r>
              <a:rPr lang="en-US" sz="3400" dirty="0" smtClean="0"/>
              <a:t>Centerline and TDZ lights, PCL</a:t>
            </a:r>
          </a:p>
          <a:p>
            <a:r>
              <a:rPr lang="en-US" sz="3400" dirty="0" smtClean="0"/>
              <a:t>RVRs, REILs, and Approach lights</a:t>
            </a:r>
          </a:p>
          <a:p>
            <a:r>
              <a:rPr lang="en-US" sz="3400" dirty="0" smtClean="0"/>
              <a:t>Part 77 Category</a:t>
            </a:r>
          </a:p>
          <a:p>
            <a:r>
              <a:rPr lang="en-US" sz="3400" dirty="0" smtClean="0"/>
              <a:t>Controlling Obstruction and associated fields</a:t>
            </a:r>
          </a:p>
          <a:p>
            <a:endParaRPr lang="en-US" dirty="0"/>
          </a:p>
        </p:txBody>
      </p:sp>
      <p:pic>
        <p:nvPicPr>
          <p:cNvPr id="4" name="Picture 3"/>
          <p:cNvPicPr>
            <a:picLocks noChangeAspect="1"/>
          </p:cNvPicPr>
          <p:nvPr/>
        </p:nvPicPr>
        <p:blipFill>
          <a:blip r:embed="rId2"/>
          <a:stretch>
            <a:fillRect/>
          </a:stretch>
        </p:blipFill>
        <p:spPr>
          <a:xfrm>
            <a:off x="5378558" y="1556684"/>
            <a:ext cx="6480068" cy="3229629"/>
          </a:xfrm>
          <a:prstGeom prst="rect">
            <a:avLst/>
          </a:prstGeom>
        </p:spPr>
      </p:pic>
      <p:sp>
        <p:nvSpPr>
          <p:cNvPr id="5" name="TextBox 4"/>
          <p:cNvSpPr txBox="1"/>
          <p:nvPr/>
        </p:nvSpPr>
        <p:spPr>
          <a:xfrm>
            <a:off x="6636544" y="4729163"/>
            <a:ext cx="4136231" cy="369332"/>
          </a:xfrm>
          <a:prstGeom prst="rect">
            <a:avLst/>
          </a:prstGeom>
          <a:noFill/>
        </p:spPr>
        <p:txBody>
          <a:bodyPr wrap="square" rtlCol="0">
            <a:spAutoFit/>
          </a:bodyPr>
          <a:lstStyle/>
          <a:p>
            <a:r>
              <a:rPr lang="en-US" dirty="0" smtClean="0"/>
              <a:t>* Grayed out boxes not editable by user</a:t>
            </a:r>
            <a:endParaRPr lang="en-US" dirty="0"/>
          </a:p>
        </p:txBody>
      </p:sp>
    </p:spTree>
    <p:extLst>
      <p:ext uri="{BB962C8B-B14F-4D97-AF65-F5344CB8AC3E}">
        <p14:creationId xmlns:p14="http://schemas.microsoft.com/office/powerpoint/2010/main" val="209881933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Obstruction</a:t>
            </a:r>
            <a:endParaRPr lang="en-US" dirty="0"/>
          </a:p>
        </p:txBody>
      </p:sp>
      <p:sp>
        <p:nvSpPr>
          <p:cNvPr id="3" name="Content Placeholder 2"/>
          <p:cNvSpPr>
            <a:spLocks noGrp="1"/>
          </p:cNvSpPr>
          <p:nvPr>
            <p:ph idx="1"/>
          </p:nvPr>
        </p:nvSpPr>
        <p:spPr>
          <a:xfrm>
            <a:off x="838200" y="1539875"/>
            <a:ext cx="10515600" cy="4351338"/>
          </a:xfrm>
        </p:spPr>
        <p:txBody>
          <a:bodyPr>
            <a:normAutofit/>
          </a:bodyPr>
          <a:lstStyle/>
          <a:p>
            <a:r>
              <a:rPr lang="en-US" sz="2400" dirty="0" smtClean="0"/>
              <a:t>When adding a controlling obstruction, multiple data entries are required.</a:t>
            </a:r>
            <a:endParaRPr lang="en-US" sz="2400" dirty="0"/>
          </a:p>
        </p:txBody>
      </p:sp>
      <p:pic>
        <p:nvPicPr>
          <p:cNvPr id="4" name="Picture 3"/>
          <p:cNvPicPr>
            <a:picLocks noChangeAspect="1"/>
          </p:cNvPicPr>
          <p:nvPr/>
        </p:nvPicPr>
        <p:blipFill>
          <a:blip r:embed="rId2"/>
          <a:stretch>
            <a:fillRect/>
          </a:stretch>
        </p:blipFill>
        <p:spPr>
          <a:xfrm>
            <a:off x="346292" y="2293143"/>
            <a:ext cx="4906569" cy="2264570"/>
          </a:xfrm>
          <a:prstGeom prst="rect">
            <a:avLst/>
          </a:prstGeom>
        </p:spPr>
      </p:pic>
      <p:pic>
        <p:nvPicPr>
          <p:cNvPr id="5" name="Picture 4"/>
          <p:cNvPicPr>
            <a:picLocks noChangeAspect="1"/>
          </p:cNvPicPr>
          <p:nvPr/>
        </p:nvPicPr>
        <p:blipFill>
          <a:blip r:embed="rId3"/>
          <a:stretch>
            <a:fillRect/>
          </a:stretch>
        </p:blipFill>
        <p:spPr>
          <a:xfrm>
            <a:off x="6240099" y="2293143"/>
            <a:ext cx="5605609" cy="2264570"/>
          </a:xfrm>
          <a:prstGeom prst="rect">
            <a:avLst/>
          </a:prstGeom>
        </p:spPr>
      </p:pic>
      <p:pic>
        <p:nvPicPr>
          <p:cNvPr id="6" name="Picture 5"/>
          <p:cNvPicPr>
            <a:picLocks noChangeAspect="1"/>
          </p:cNvPicPr>
          <p:nvPr/>
        </p:nvPicPr>
        <p:blipFill>
          <a:blip r:embed="rId4"/>
          <a:stretch>
            <a:fillRect/>
          </a:stretch>
        </p:blipFill>
        <p:spPr>
          <a:xfrm>
            <a:off x="3997683" y="4051300"/>
            <a:ext cx="3494172" cy="2700338"/>
          </a:xfrm>
          <a:prstGeom prst="rect">
            <a:avLst/>
          </a:prstGeom>
        </p:spPr>
      </p:pic>
    </p:spTree>
    <p:extLst>
      <p:ext uri="{BB962C8B-B14F-4D97-AF65-F5344CB8AC3E}">
        <p14:creationId xmlns:p14="http://schemas.microsoft.com/office/powerpoint/2010/main" val="34649696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505D-6BF0-44F5-9A8E-F0784F2D2465}"/>
              </a:ext>
            </a:extLst>
          </p:cNvPr>
          <p:cNvSpPr>
            <a:spLocks noGrp="1"/>
          </p:cNvSpPr>
          <p:nvPr>
            <p:ph type="title"/>
          </p:nvPr>
        </p:nvSpPr>
        <p:spPr>
          <a:xfrm>
            <a:off x="640080" y="0"/>
            <a:ext cx="10972800" cy="1143000"/>
          </a:xfrm>
        </p:spPr>
        <p:txBody>
          <a:bodyPr>
            <a:normAutofit/>
          </a:bodyPr>
          <a:lstStyle/>
          <a:p>
            <a:pPr algn="l"/>
            <a:r>
              <a:rPr lang="en-US" sz="4000" dirty="0"/>
              <a:t>AMR – </a:t>
            </a:r>
            <a:r>
              <a:rPr lang="en-US" sz="4000" dirty="0" smtClean="0"/>
              <a:t>PCR/PCN</a:t>
            </a:r>
            <a:endParaRPr lang="en-US" sz="4000" dirty="0"/>
          </a:p>
        </p:txBody>
      </p:sp>
      <p:sp>
        <p:nvSpPr>
          <p:cNvPr id="5" name="TextBox 4">
            <a:extLst>
              <a:ext uri="{FF2B5EF4-FFF2-40B4-BE49-F238E27FC236}">
                <a16:creationId xmlns:a16="http://schemas.microsoft.com/office/drawing/2014/main" id="{9AA7BAEC-7134-469A-8DC9-50E9520FFFDC}"/>
              </a:ext>
            </a:extLst>
          </p:cNvPr>
          <p:cNvSpPr txBox="1"/>
          <p:nvPr/>
        </p:nvSpPr>
        <p:spPr>
          <a:xfrm>
            <a:off x="383387" y="1265885"/>
            <a:ext cx="3212096" cy="4524315"/>
          </a:xfrm>
          <a:prstGeom prst="rect">
            <a:avLst/>
          </a:prstGeom>
          <a:noFill/>
        </p:spPr>
        <p:txBody>
          <a:bodyPr wrap="square" rtlCol="0">
            <a:spAutoFit/>
          </a:bodyPr>
          <a:lstStyle/>
          <a:p>
            <a:r>
              <a:rPr lang="en-US" sz="2400" dirty="0"/>
              <a:t>Users have the option of selecting  </a:t>
            </a:r>
            <a:r>
              <a:rPr lang="en-US" sz="2400" b="1" dirty="0"/>
              <a:t>Pavement Classification Number (PCN)</a:t>
            </a:r>
            <a:r>
              <a:rPr lang="en-US" sz="2400" dirty="0"/>
              <a:t> or </a:t>
            </a:r>
            <a:r>
              <a:rPr lang="en-US" sz="2400" b="1" dirty="0"/>
              <a:t>Pavement Classification Record (PCR)</a:t>
            </a:r>
            <a:r>
              <a:rPr lang="en-US" sz="2400" dirty="0"/>
              <a:t> for reporting runway pavement data. Only one pavement type can be entered per Runway – PCN or PCR.</a:t>
            </a:r>
          </a:p>
          <a:p>
            <a:endParaRPr lang="en-US" sz="2400" dirty="0"/>
          </a:p>
          <a:p>
            <a:endParaRPr lang="en-US" sz="2400" dirty="0"/>
          </a:p>
        </p:txBody>
      </p:sp>
      <p:pic>
        <p:nvPicPr>
          <p:cNvPr id="2050" name="Picture 1">
            <a:extLst>
              <a:ext uri="{FF2B5EF4-FFF2-40B4-BE49-F238E27FC236}">
                <a16:creationId xmlns:a16="http://schemas.microsoft.com/office/drawing/2014/main" id="{D725BE42-F743-4786-B996-6E5BA9BB5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623" y="1265885"/>
            <a:ext cx="7583990" cy="343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F36EB05-87BC-482C-A0EA-9B4B5A72764F}"/>
              </a:ext>
            </a:extLst>
          </p:cNvPr>
          <p:cNvSpPr/>
          <p:nvPr/>
        </p:nvSpPr>
        <p:spPr bwMode="auto">
          <a:xfrm>
            <a:off x="4224623" y="1416425"/>
            <a:ext cx="4912659" cy="609600"/>
          </a:xfrm>
          <a:prstGeom prst="rect">
            <a:avLst/>
          </a:prstGeom>
          <a:noFill/>
          <a:ln w="3810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164091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a:t>
            </a:r>
            <a:r>
              <a:rPr lang="en-US" sz="4000" b="1" dirty="0"/>
              <a:t> </a:t>
            </a:r>
            <a:r>
              <a:rPr lang="en-US" sz="4000" dirty="0"/>
              <a:t>– Services &amp; Facilities Tab</a:t>
            </a:r>
          </a:p>
        </p:txBody>
      </p:sp>
      <p:sp>
        <p:nvSpPr>
          <p:cNvPr id="10" name="TextBox 10"/>
          <p:cNvSpPr txBox="1">
            <a:spLocks noChangeArrowheads="1"/>
          </p:cNvSpPr>
          <p:nvPr/>
        </p:nvSpPr>
        <p:spPr bwMode="auto">
          <a:xfrm>
            <a:off x="-228618" y="1517732"/>
            <a:ext cx="308503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400" b="1" dirty="0">
                <a:latin typeface="+mj-lt"/>
              </a:rPr>
              <a:t>	</a:t>
            </a:r>
            <a:r>
              <a:rPr lang="en-US" sz="2400" dirty="0">
                <a:latin typeface="+mn-lt"/>
              </a:rPr>
              <a:t>The </a:t>
            </a:r>
            <a:r>
              <a:rPr lang="en-US" sz="2400" b="1" dirty="0">
                <a:latin typeface="+mn-lt"/>
              </a:rPr>
              <a:t>Services &amp; Facilities </a:t>
            </a:r>
            <a:r>
              <a:rPr lang="en-US" sz="2400" dirty="0">
                <a:latin typeface="+mn-lt"/>
              </a:rPr>
              <a:t>page</a:t>
            </a:r>
            <a:r>
              <a:rPr lang="en-US" sz="2400" b="1" dirty="0">
                <a:latin typeface="+mn-lt"/>
              </a:rPr>
              <a:t> </a:t>
            </a:r>
            <a:r>
              <a:rPr lang="en-US" sz="2400" dirty="0">
                <a:latin typeface="+mn-lt"/>
              </a:rPr>
              <a:t>displays </a:t>
            </a:r>
            <a:r>
              <a:rPr lang="en-US" sz="2400" dirty="0" smtClean="0">
                <a:latin typeface="+mn-lt"/>
              </a:rPr>
              <a:t>additional information about the airfield.</a:t>
            </a:r>
            <a:endParaRPr lang="en-US" sz="2400" dirty="0">
              <a:latin typeface="+mn-lt"/>
            </a:endParaRPr>
          </a:p>
          <a:p>
            <a:pPr lvl="1"/>
            <a:r>
              <a:rPr lang="en-US" sz="2400" dirty="0">
                <a:latin typeface="+mn-lt"/>
              </a:rPr>
              <a:t>	Remarks for individual fields are displayed in the remark icon to the right.</a:t>
            </a: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29</a:t>
            </a:fld>
            <a:endParaRPr lang="en-US" sz="900" dirty="0">
              <a:solidFill>
                <a:schemeClr val="bg1">
                  <a:lumMod val="95000"/>
                </a:schemeClr>
              </a:solidFill>
            </a:endParaRPr>
          </a:p>
        </p:txBody>
      </p:sp>
      <p:pic>
        <p:nvPicPr>
          <p:cNvPr id="5123" name="Picture 1">
            <a:extLst>
              <a:ext uri="{FF2B5EF4-FFF2-40B4-BE49-F238E27FC236}">
                <a16:creationId xmlns:a16="http://schemas.microsoft.com/office/drawing/2014/main" id="{8ECCAD85-65F3-4561-BDCD-5F195310E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292" y="1526610"/>
            <a:ext cx="8481370" cy="42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991A943F-A109-42A5-9C5E-231629EB9A77}"/>
              </a:ext>
            </a:extLst>
          </p:cNvPr>
          <p:cNvSpPr/>
          <p:nvPr/>
        </p:nvSpPr>
        <p:spPr bwMode="auto">
          <a:xfrm>
            <a:off x="6800199" y="2192018"/>
            <a:ext cx="115824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196115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8EFE588C-AB38-4D8D-8489-26DC864EC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88" y="1147883"/>
            <a:ext cx="10375795" cy="408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640080" y="16868"/>
            <a:ext cx="10972800" cy="1143000"/>
          </a:xfrm>
        </p:spPr>
        <p:txBody>
          <a:bodyPr>
            <a:normAutofit/>
          </a:bodyPr>
          <a:lstStyle/>
          <a:p>
            <a:r>
              <a:rPr lang="en-US" sz="4000" dirty="0">
                <a:solidFill>
                  <a:prstClr val="black"/>
                </a:solidFill>
              </a:rPr>
              <a:t>AMR Module </a:t>
            </a:r>
            <a:r>
              <a:rPr lang="en-US" sz="4000" dirty="0"/>
              <a:t>– Registration and Login</a:t>
            </a:r>
          </a:p>
        </p:txBody>
      </p:sp>
      <p:sp>
        <p:nvSpPr>
          <p:cNvPr id="18" name="Slide Number Placeholder 1">
            <a:extLst>
              <a:ext uri="{FF2B5EF4-FFF2-40B4-BE49-F238E27FC236}">
                <a16:creationId xmlns:a16="http://schemas.microsoft.com/office/drawing/2014/main" id="{C8ED3EFC-A120-4588-BBDB-E15A67ABD960}"/>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3</a:t>
            </a:fld>
            <a:endParaRPr lang="en-US" sz="900" dirty="0">
              <a:solidFill>
                <a:schemeClr val="bg1">
                  <a:lumMod val="95000"/>
                </a:schemeClr>
              </a:solidFill>
            </a:endParaRPr>
          </a:p>
        </p:txBody>
      </p:sp>
      <p:sp>
        <p:nvSpPr>
          <p:cNvPr id="13" name="TextBox 36">
            <a:extLst>
              <a:ext uri="{FF2B5EF4-FFF2-40B4-BE49-F238E27FC236}">
                <a16:creationId xmlns:a16="http://schemas.microsoft.com/office/drawing/2014/main" id="{76F50676-94C1-42DA-8F6C-4C8001F14CBF}"/>
              </a:ext>
            </a:extLst>
          </p:cNvPr>
          <p:cNvSpPr txBox="1">
            <a:spLocks noChangeArrowheads="1"/>
          </p:cNvSpPr>
          <p:nvPr/>
        </p:nvSpPr>
        <p:spPr bwMode="auto">
          <a:xfrm>
            <a:off x="7726602" y="4961600"/>
            <a:ext cx="3886278"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t>Airport Managers, State and Contractor Airport Inspectors, and State DOT employee </a:t>
            </a:r>
            <a:r>
              <a:rPr lang="en-US" altLang="en-US" sz="1600" b="1" dirty="0"/>
              <a:t>Log In </a:t>
            </a:r>
            <a:r>
              <a:rPr lang="en-US" altLang="en-US" sz="1600" dirty="0"/>
              <a:t>button  </a:t>
            </a:r>
          </a:p>
        </p:txBody>
      </p:sp>
      <p:sp>
        <p:nvSpPr>
          <p:cNvPr id="14" name="TextBox 36">
            <a:extLst>
              <a:ext uri="{FF2B5EF4-FFF2-40B4-BE49-F238E27FC236}">
                <a16:creationId xmlns:a16="http://schemas.microsoft.com/office/drawing/2014/main" id="{617F77DB-A301-44E9-9D8C-76D34261A7A2}"/>
              </a:ext>
            </a:extLst>
          </p:cNvPr>
          <p:cNvSpPr txBox="1">
            <a:spLocks noChangeArrowheads="1"/>
          </p:cNvSpPr>
          <p:nvPr/>
        </p:nvSpPr>
        <p:spPr bwMode="auto">
          <a:xfrm>
            <a:off x="4447325" y="4965956"/>
            <a:ext cx="2646733"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t>FAA ADMIN and FAA Airports Regional and District Office </a:t>
            </a:r>
            <a:r>
              <a:rPr lang="en-US" altLang="en-US" sz="1600" b="1" dirty="0"/>
              <a:t>Log In </a:t>
            </a:r>
            <a:r>
              <a:rPr lang="en-US" altLang="en-US" sz="1600" dirty="0"/>
              <a:t>button  </a:t>
            </a:r>
          </a:p>
        </p:txBody>
      </p:sp>
      <p:sp>
        <p:nvSpPr>
          <p:cNvPr id="16" name="TextBox 36">
            <a:extLst>
              <a:ext uri="{FF2B5EF4-FFF2-40B4-BE49-F238E27FC236}">
                <a16:creationId xmlns:a16="http://schemas.microsoft.com/office/drawing/2014/main" id="{C1AD1C8E-E4DA-49D4-A710-91C6139CFB1F}"/>
              </a:ext>
            </a:extLst>
          </p:cNvPr>
          <p:cNvSpPr txBox="1">
            <a:spLocks noChangeArrowheads="1"/>
          </p:cNvSpPr>
          <p:nvPr/>
        </p:nvSpPr>
        <p:spPr bwMode="auto">
          <a:xfrm>
            <a:off x="1295890" y="4976510"/>
            <a:ext cx="2646733" cy="58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t>Request a Public Account and select your User Role</a:t>
            </a:r>
          </a:p>
        </p:txBody>
      </p:sp>
      <p:cxnSp>
        <p:nvCxnSpPr>
          <p:cNvPr id="19" name="Straight Arrow Connector 18">
            <a:extLst>
              <a:ext uri="{FF2B5EF4-FFF2-40B4-BE49-F238E27FC236}">
                <a16:creationId xmlns:a16="http://schemas.microsoft.com/office/drawing/2014/main" id="{3F0CEE69-7A8D-41CB-9CC7-C6AF1D19797E}"/>
              </a:ext>
            </a:extLst>
          </p:cNvPr>
          <p:cNvCxnSpPr>
            <a:cxnSpLocks/>
          </p:cNvCxnSpPr>
          <p:nvPr/>
        </p:nvCxnSpPr>
        <p:spPr>
          <a:xfrm flipV="1">
            <a:off x="2095130" y="4390263"/>
            <a:ext cx="398924" cy="6944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222E271-CC72-426D-AB1F-C7FAC216D704}"/>
              </a:ext>
            </a:extLst>
          </p:cNvPr>
          <p:cNvCxnSpPr>
            <a:cxnSpLocks/>
          </p:cNvCxnSpPr>
          <p:nvPr/>
        </p:nvCxnSpPr>
        <p:spPr>
          <a:xfrm flipV="1">
            <a:off x="5667315" y="4390263"/>
            <a:ext cx="311770" cy="6944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CAD4E6A-EE6B-45E5-B413-5D20458B2D7D}"/>
              </a:ext>
            </a:extLst>
          </p:cNvPr>
          <p:cNvCxnSpPr>
            <a:cxnSpLocks/>
          </p:cNvCxnSpPr>
          <p:nvPr/>
        </p:nvCxnSpPr>
        <p:spPr>
          <a:xfrm flipV="1">
            <a:off x="8913971" y="4390263"/>
            <a:ext cx="369147" cy="652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160910"/>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a:t>
            </a:r>
            <a:r>
              <a:rPr lang="en-US" sz="4000" b="1" dirty="0"/>
              <a:t> </a:t>
            </a:r>
            <a:r>
              <a:rPr lang="en-US" sz="4000" dirty="0"/>
              <a:t>– Based Aircraft &amp; Operations</a:t>
            </a:r>
          </a:p>
        </p:txBody>
      </p:sp>
      <p:sp>
        <p:nvSpPr>
          <p:cNvPr id="10" name="TextBox 10"/>
          <p:cNvSpPr txBox="1">
            <a:spLocks noChangeArrowheads="1"/>
          </p:cNvSpPr>
          <p:nvPr/>
        </p:nvSpPr>
        <p:spPr bwMode="auto">
          <a:xfrm>
            <a:off x="-258322" y="1328796"/>
            <a:ext cx="318166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000" b="1" dirty="0">
                <a:latin typeface="+mn-lt"/>
              </a:rPr>
              <a:t>	</a:t>
            </a:r>
            <a:r>
              <a:rPr lang="en-US" sz="2200" dirty="0">
                <a:latin typeface="+mn-lt"/>
              </a:rPr>
              <a:t>The </a:t>
            </a:r>
            <a:r>
              <a:rPr lang="en-US" sz="2200" b="1" dirty="0">
                <a:latin typeface="+mn-lt"/>
              </a:rPr>
              <a:t>Based Aircraft &amp; Operations </a:t>
            </a:r>
            <a:r>
              <a:rPr lang="en-US" sz="2200" dirty="0">
                <a:latin typeface="+mn-lt"/>
              </a:rPr>
              <a:t>page displays </a:t>
            </a:r>
            <a:r>
              <a:rPr lang="en-US" sz="2200" dirty="0" smtClean="0">
                <a:latin typeface="+mn-lt"/>
              </a:rPr>
              <a:t>based aircraft numbers and operations counts. For all non-Primary NPIAS airports, this data must be updated using basedaircraft.com. All other airports can enter data manually.</a:t>
            </a:r>
            <a:endParaRPr lang="en-US" sz="2200" dirty="0">
              <a:latin typeface="+mn-lt"/>
            </a:endParaRP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30</a:t>
            </a:fld>
            <a:endParaRPr lang="en-US" sz="900" dirty="0">
              <a:solidFill>
                <a:schemeClr val="bg1">
                  <a:lumMod val="95000"/>
                </a:schemeClr>
              </a:solidFill>
            </a:endParaRPr>
          </a:p>
        </p:txBody>
      </p:sp>
      <p:pic>
        <p:nvPicPr>
          <p:cNvPr id="6146" name="Picture 1">
            <a:extLst>
              <a:ext uri="{FF2B5EF4-FFF2-40B4-BE49-F238E27FC236}">
                <a16:creationId xmlns:a16="http://schemas.microsoft.com/office/drawing/2014/main" id="{8B002283-8CB7-40A5-A118-73EC091A2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346" y="1419498"/>
            <a:ext cx="8981946" cy="439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991A943F-A109-42A5-9C5E-231629EB9A77}"/>
              </a:ext>
            </a:extLst>
          </p:cNvPr>
          <p:cNvSpPr/>
          <p:nvPr/>
        </p:nvSpPr>
        <p:spPr bwMode="auto">
          <a:xfrm>
            <a:off x="8207051" y="2107825"/>
            <a:ext cx="115824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5121450"/>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a:t>
            </a:r>
            <a:r>
              <a:rPr lang="en-US" sz="4000" b="1" dirty="0"/>
              <a:t> </a:t>
            </a:r>
            <a:r>
              <a:rPr lang="en-US" sz="4000" dirty="0"/>
              <a:t>– Based Aircraft &amp; Operations</a:t>
            </a:r>
          </a:p>
        </p:txBody>
      </p:sp>
      <p:sp>
        <p:nvSpPr>
          <p:cNvPr id="10" name="TextBox 10"/>
          <p:cNvSpPr txBox="1">
            <a:spLocks noChangeArrowheads="1"/>
          </p:cNvSpPr>
          <p:nvPr/>
        </p:nvSpPr>
        <p:spPr bwMode="auto">
          <a:xfrm>
            <a:off x="-596738" y="1054871"/>
            <a:ext cx="3493562" cy="507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sz="2400" b="1" dirty="0">
                <a:latin typeface="+mj-lt"/>
              </a:rPr>
              <a:t>	</a:t>
            </a:r>
            <a:r>
              <a:rPr lang="en-US" sz="2400" dirty="0">
                <a:latin typeface="+mn-lt"/>
              </a:rPr>
              <a:t>By clicking on the “</a:t>
            </a:r>
            <a:r>
              <a:rPr lang="en-US" sz="2400" b="1" dirty="0">
                <a:latin typeface="+mn-lt"/>
              </a:rPr>
              <a:t>Validate Counts</a:t>
            </a:r>
            <a:r>
              <a:rPr lang="en-US" sz="2400" dirty="0">
                <a:latin typeface="+mn-lt"/>
              </a:rPr>
              <a:t>” button a window will pop-up, if the selected facility is in the Based Aircraft website you will see the screen on the right.  Click the “OK” button to pull in the current validated counts and save your changes.  </a:t>
            </a:r>
            <a:endParaRPr lang="en-US" sz="2200" dirty="0">
              <a:latin typeface="+mn-lt"/>
            </a:endParaRPr>
          </a:p>
        </p:txBody>
      </p:sp>
      <p:sp>
        <p:nvSpPr>
          <p:cNvPr id="7" name="Slide Number Placeholder 1">
            <a:extLst>
              <a:ext uri="{FF2B5EF4-FFF2-40B4-BE49-F238E27FC236}">
                <a16:creationId xmlns:a16="http://schemas.microsoft.com/office/drawing/2014/main" id="{587C60BE-18FC-4227-98AA-DBD652912939}"/>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31</a:t>
            </a:fld>
            <a:endParaRPr lang="en-US" sz="900" dirty="0">
              <a:solidFill>
                <a:schemeClr val="bg1">
                  <a:lumMod val="95000"/>
                </a:schemeClr>
              </a:solidFill>
            </a:endParaRPr>
          </a:p>
        </p:txBody>
      </p:sp>
      <p:pic>
        <p:nvPicPr>
          <p:cNvPr id="6146" name="Picture 1">
            <a:extLst>
              <a:ext uri="{FF2B5EF4-FFF2-40B4-BE49-F238E27FC236}">
                <a16:creationId xmlns:a16="http://schemas.microsoft.com/office/drawing/2014/main" id="{8B002283-8CB7-40A5-A118-73EC091A2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824" y="1241803"/>
            <a:ext cx="8931640" cy="437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991A943F-A109-42A5-9C5E-231629EB9A77}"/>
              </a:ext>
            </a:extLst>
          </p:cNvPr>
          <p:cNvSpPr/>
          <p:nvPr/>
        </p:nvSpPr>
        <p:spPr bwMode="auto">
          <a:xfrm>
            <a:off x="8103241" y="1966260"/>
            <a:ext cx="115824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9" name="Straight Arrow Connector 8">
            <a:extLst>
              <a:ext uri="{FF2B5EF4-FFF2-40B4-BE49-F238E27FC236}">
                <a16:creationId xmlns:a16="http://schemas.microsoft.com/office/drawing/2014/main" id="{ED0FB646-C6B2-46E5-A976-1E2168EF1658}"/>
              </a:ext>
            </a:extLst>
          </p:cNvPr>
          <p:cNvCxnSpPr>
            <a:cxnSpLocks/>
          </p:cNvCxnSpPr>
          <p:nvPr/>
        </p:nvCxnSpPr>
        <p:spPr>
          <a:xfrm>
            <a:off x="2299317" y="1660124"/>
            <a:ext cx="4838330" cy="6545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170" name="Picture 1">
            <a:extLst>
              <a:ext uri="{FF2B5EF4-FFF2-40B4-BE49-F238E27FC236}">
                <a16:creationId xmlns:a16="http://schemas.microsoft.com/office/drawing/2014/main" id="{80A00102-EC34-4CA6-B891-9113AD47B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365" y="3151116"/>
            <a:ext cx="3583996" cy="12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1FCB86C-9C20-41A6-90D2-DD0C963F60F9}"/>
              </a:ext>
            </a:extLst>
          </p:cNvPr>
          <p:cNvSpPr/>
          <p:nvPr/>
        </p:nvSpPr>
        <p:spPr bwMode="auto">
          <a:xfrm>
            <a:off x="5098365" y="3205528"/>
            <a:ext cx="3521851" cy="1046417"/>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8072695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103674"/>
            <a:ext cx="10972800" cy="1143000"/>
          </a:xfrm>
        </p:spPr>
        <p:txBody>
          <a:bodyPr>
            <a:normAutofit/>
          </a:bodyPr>
          <a:lstStyle/>
          <a:p>
            <a:pPr algn="l"/>
            <a:r>
              <a:rPr lang="en-US" sz="4000" dirty="0"/>
              <a:t>AMR – Remarks </a:t>
            </a:r>
          </a:p>
        </p:txBody>
      </p:sp>
      <p:sp>
        <p:nvSpPr>
          <p:cNvPr id="9" name="Rectangle 3"/>
          <p:cNvSpPr>
            <a:spLocks noChangeArrowheads="1"/>
          </p:cNvSpPr>
          <p:nvPr/>
        </p:nvSpPr>
        <p:spPr bwMode="auto">
          <a:xfrm>
            <a:off x="220317" y="1158152"/>
            <a:ext cx="2691525" cy="524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400" dirty="0"/>
              <a:t>The </a:t>
            </a:r>
            <a:r>
              <a:rPr lang="en-US" sz="2400" b="1" dirty="0"/>
              <a:t>Remarks</a:t>
            </a:r>
            <a:r>
              <a:rPr lang="en-US" sz="2400" dirty="0"/>
              <a:t> page represents one screen location allowing you to view, edit and delete remarks for specific individual date elements OR view, edit and delete for Airport General </a:t>
            </a:r>
            <a:r>
              <a:rPr lang="en-US" sz="2400" dirty="0" smtClean="0"/>
              <a:t>Remarks. </a:t>
            </a:r>
            <a:endParaRPr lang="en-US" sz="2400" dirty="0"/>
          </a:p>
          <a:p>
            <a:pPr marL="171450" indent="-171450">
              <a:buFont typeface="Arial" panose="020B0604020202020204" pitchFamily="34" charset="0"/>
              <a:buChar char="•"/>
              <a:defRPr/>
            </a:pPr>
            <a:endParaRPr lang="en-US" sz="2400" dirty="0"/>
          </a:p>
        </p:txBody>
      </p:sp>
      <p:sp>
        <p:nvSpPr>
          <p:cNvPr id="7" name="Slide Number Placeholder 1">
            <a:extLst>
              <a:ext uri="{FF2B5EF4-FFF2-40B4-BE49-F238E27FC236}">
                <a16:creationId xmlns:a16="http://schemas.microsoft.com/office/drawing/2014/main" id="{1890AA1F-0EA3-4B3D-A0C6-C2A6F7B66474}"/>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32</a:t>
            </a:fld>
            <a:endParaRPr lang="en-US" sz="900" dirty="0">
              <a:solidFill>
                <a:schemeClr val="bg1">
                  <a:lumMod val="95000"/>
                </a:schemeClr>
              </a:solidFill>
            </a:endParaRPr>
          </a:p>
        </p:txBody>
      </p:sp>
      <p:pic>
        <p:nvPicPr>
          <p:cNvPr id="1026" name="Picture 1">
            <a:extLst>
              <a:ext uri="{FF2B5EF4-FFF2-40B4-BE49-F238E27FC236}">
                <a16:creationId xmlns:a16="http://schemas.microsoft.com/office/drawing/2014/main" id="{C952D0D7-9D7D-4330-B9E1-8E57954FE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842" y="1342858"/>
            <a:ext cx="8558287" cy="43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838B5F3-8929-403C-8B6D-ADFB69A414C9}"/>
              </a:ext>
            </a:extLst>
          </p:cNvPr>
          <p:cNvSpPr/>
          <p:nvPr/>
        </p:nvSpPr>
        <p:spPr bwMode="auto">
          <a:xfrm>
            <a:off x="9023146" y="2039794"/>
            <a:ext cx="123879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7518321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103674"/>
            <a:ext cx="10972800" cy="1143000"/>
          </a:xfrm>
        </p:spPr>
        <p:txBody>
          <a:bodyPr>
            <a:normAutofit/>
          </a:bodyPr>
          <a:lstStyle/>
          <a:p>
            <a:pPr algn="l"/>
            <a:r>
              <a:rPr lang="en-US" sz="4000" dirty="0"/>
              <a:t>AMR – Adding General Remarks</a:t>
            </a:r>
          </a:p>
        </p:txBody>
      </p:sp>
      <p:sp>
        <p:nvSpPr>
          <p:cNvPr id="9" name="Rectangle 3"/>
          <p:cNvSpPr>
            <a:spLocks noChangeArrowheads="1"/>
          </p:cNvSpPr>
          <p:nvPr/>
        </p:nvSpPr>
        <p:spPr bwMode="auto">
          <a:xfrm>
            <a:off x="9413235" y="1175347"/>
            <a:ext cx="2691525" cy="524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400" dirty="0"/>
              <a:t>Select the “</a:t>
            </a:r>
            <a:r>
              <a:rPr lang="en-US" sz="2400" b="1" dirty="0"/>
              <a:t>Add General Remark</a:t>
            </a:r>
            <a:r>
              <a:rPr lang="en-US" sz="2400" dirty="0"/>
              <a:t>” button to access </a:t>
            </a:r>
            <a:r>
              <a:rPr lang="en-US" sz="2400" dirty="0" smtClean="0"/>
              <a:t>the </a:t>
            </a:r>
            <a:r>
              <a:rPr lang="en-US" sz="2400" dirty="0"/>
              <a:t>General Airport Remark window. </a:t>
            </a:r>
          </a:p>
          <a:p>
            <a:pPr marL="171450" indent="-171450">
              <a:buFont typeface="Arial" panose="020B0604020202020204" pitchFamily="34" charset="0"/>
              <a:buChar char="•"/>
              <a:defRPr/>
            </a:pPr>
            <a:endParaRPr lang="en-US" sz="2400" dirty="0"/>
          </a:p>
          <a:p>
            <a:pPr>
              <a:defRPr/>
            </a:pPr>
            <a:r>
              <a:rPr lang="en-US" sz="2400" dirty="0"/>
              <a:t>Enter the remark in the space provided and select the “</a:t>
            </a:r>
            <a:r>
              <a:rPr lang="en-US" sz="2400" b="1" dirty="0"/>
              <a:t>Add Remark</a:t>
            </a:r>
            <a:r>
              <a:rPr lang="en-US" sz="2400" dirty="0"/>
              <a:t>” button.</a:t>
            </a:r>
          </a:p>
          <a:p>
            <a:pPr marL="171450" indent="-171450">
              <a:buFont typeface="Arial" panose="020B0604020202020204" pitchFamily="34" charset="0"/>
              <a:buChar char="•"/>
              <a:defRPr/>
            </a:pPr>
            <a:endParaRPr lang="en-US" sz="2400" dirty="0"/>
          </a:p>
        </p:txBody>
      </p:sp>
      <p:sp>
        <p:nvSpPr>
          <p:cNvPr id="7" name="Slide Number Placeholder 1">
            <a:extLst>
              <a:ext uri="{FF2B5EF4-FFF2-40B4-BE49-F238E27FC236}">
                <a16:creationId xmlns:a16="http://schemas.microsoft.com/office/drawing/2014/main" id="{1890AA1F-0EA3-4B3D-A0C6-C2A6F7B66474}"/>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33</a:t>
            </a:fld>
            <a:endParaRPr lang="en-US" sz="900" dirty="0">
              <a:solidFill>
                <a:schemeClr val="bg1">
                  <a:lumMod val="95000"/>
                </a:schemeClr>
              </a:solidFill>
            </a:endParaRPr>
          </a:p>
        </p:txBody>
      </p:sp>
      <p:pic>
        <p:nvPicPr>
          <p:cNvPr id="2050" name="Picture 1">
            <a:extLst>
              <a:ext uri="{FF2B5EF4-FFF2-40B4-BE49-F238E27FC236}">
                <a16:creationId xmlns:a16="http://schemas.microsoft.com/office/drawing/2014/main" id="{59B46279-5D4F-4725-B198-F60F69540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90" y="1159811"/>
            <a:ext cx="8643144" cy="392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838B5F3-8929-403C-8B6D-ADFB69A414C9}"/>
              </a:ext>
            </a:extLst>
          </p:cNvPr>
          <p:cNvSpPr/>
          <p:nvPr/>
        </p:nvSpPr>
        <p:spPr bwMode="auto">
          <a:xfrm>
            <a:off x="6577477" y="1873445"/>
            <a:ext cx="115824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9218" name="Picture 1">
            <a:extLst>
              <a:ext uri="{FF2B5EF4-FFF2-40B4-BE49-F238E27FC236}">
                <a16:creationId xmlns:a16="http://schemas.microsoft.com/office/drawing/2014/main" id="{51A6D2F2-0685-4882-A3C4-DF15F911D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774" y="3341289"/>
            <a:ext cx="5250817" cy="284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FA01AB3-A029-45DA-94B0-6235DA58F07A}"/>
              </a:ext>
            </a:extLst>
          </p:cNvPr>
          <p:cNvSpPr/>
          <p:nvPr/>
        </p:nvSpPr>
        <p:spPr bwMode="auto">
          <a:xfrm>
            <a:off x="5629922" y="5727141"/>
            <a:ext cx="932156" cy="35725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C10917F0-B386-4497-B03B-222FFB18367C}"/>
              </a:ext>
            </a:extLst>
          </p:cNvPr>
          <p:cNvSpPr/>
          <p:nvPr/>
        </p:nvSpPr>
        <p:spPr bwMode="auto">
          <a:xfrm>
            <a:off x="3469356" y="3860593"/>
            <a:ext cx="5117652" cy="2321846"/>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2900992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103674"/>
            <a:ext cx="10972800" cy="1143000"/>
          </a:xfrm>
        </p:spPr>
        <p:txBody>
          <a:bodyPr>
            <a:normAutofit/>
          </a:bodyPr>
          <a:lstStyle/>
          <a:p>
            <a:pPr algn="l"/>
            <a:r>
              <a:rPr lang="en-US" sz="4000" dirty="0"/>
              <a:t>AMR – Editing or Deleting Remarks</a:t>
            </a:r>
          </a:p>
        </p:txBody>
      </p:sp>
      <p:sp>
        <p:nvSpPr>
          <p:cNvPr id="9" name="Rectangle 3"/>
          <p:cNvSpPr>
            <a:spLocks noChangeArrowheads="1"/>
          </p:cNvSpPr>
          <p:nvPr/>
        </p:nvSpPr>
        <p:spPr bwMode="auto">
          <a:xfrm>
            <a:off x="105530" y="890837"/>
            <a:ext cx="3321251" cy="483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400" dirty="0"/>
              <a:t>To edit a remark, click on the </a:t>
            </a:r>
            <a:r>
              <a:rPr lang="en-US" sz="2400" dirty="0" smtClean="0"/>
              <a:t>“</a:t>
            </a:r>
            <a:r>
              <a:rPr lang="en-US" sz="2400" b="1" dirty="0" smtClean="0"/>
              <a:t>Pencil</a:t>
            </a:r>
            <a:r>
              <a:rPr lang="en-US" sz="2400" dirty="0" smtClean="0"/>
              <a:t>” </a:t>
            </a:r>
            <a:r>
              <a:rPr lang="en-US" sz="2400" dirty="0"/>
              <a:t>icon, a screen will pop-up that will allow you to make edits. After you edit the remark, Click on the “</a:t>
            </a:r>
            <a:r>
              <a:rPr lang="en-US" sz="2400" b="1" dirty="0"/>
              <a:t>Add Remark</a:t>
            </a:r>
            <a:r>
              <a:rPr lang="en-US" sz="2400" dirty="0"/>
              <a:t>” button to add the remark.  If you need to delete a remark, click on the “</a:t>
            </a:r>
            <a:r>
              <a:rPr lang="en-US" sz="2400" b="1" dirty="0"/>
              <a:t>Delete</a:t>
            </a:r>
            <a:r>
              <a:rPr lang="en-US" sz="2400" dirty="0"/>
              <a:t>” icon and the program will ask you “</a:t>
            </a:r>
            <a:r>
              <a:rPr lang="en-US" sz="2400" b="1" dirty="0"/>
              <a:t>Delete Remark</a:t>
            </a:r>
            <a:r>
              <a:rPr lang="en-US" sz="2400" dirty="0"/>
              <a:t>” and click on either “Yes” or “No”. </a:t>
            </a:r>
          </a:p>
          <a:p>
            <a:pPr marL="171450" indent="-171450">
              <a:buFont typeface="Arial" panose="020B0604020202020204" pitchFamily="34" charset="0"/>
              <a:buChar char="•"/>
              <a:defRPr/>
            </a:pPr>
            <a:endParaRPr lang="en-US" sz="2400" dirty="0"/>
          </a:p>
        </p:txBody>
      </p:sp>
      <p:sp>
        <p:nvSpPr>
          <p:cNvPr id="7" name="Slide Number Placeholder 1">
            <a:extLst>
              <a:ext uri="{FF2B5EF4-FFF2-40B4-BE49-F238E27FC236}">
                <a16:creationId xmlns:a16="http://schemas.microsoft.com/office/drawing/2014/main" id="{1890AA1F-0EA3-4B3D-A0C6-C2A6F7B66474}"/>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34</a:t>
            </a:fld>
            <a:endParaRPr lang="en-US" sz="900" dirty="0">
              <a:solidFill>
                <a:schemeClr val="bg1">
                  <a:lumMod val="95000"/>
                </a:schemeClr>
              </a:solidFill>
            </a:endParaRPr>
          </a:p>
        </p:txBody>
      </p:sp>
      <p:pic>
        <p:nvPicPr>
          <p:cNvPr id="10243" name="Picture 1">
            <a:extLst>
              <a:ext uri="{FF2B5EF4-FFF2-40B4-BE49-F238E27FC236}">
                <a16:creationId xmlns:a16="http://schemas.microsoft.com/office/drawing/2014/main" id="{C29A77BC-D02A-4E61-8151-2F767D87B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202" y="1128142"/>
            <a:ext cx="8621038" cy="38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838B5F3-8929-403C-8B6D-ADFB69A414C9}"/>
              </a:ext>
            </a:extLst>
          </p:cNvPr>
          <p:cNvSpPr/>
          <p:nvPr/>
        </p:nvSpPr>
        <p:spPr bwMode="auto">
          <a:xfrm>
            <a:off x="9551722" y="1919657"/>
            <a:ext cx="1158240"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44" name="Picture 1">
            <a:extLst>
              <a:ext uri="{FF2B5EF4-FFF2-40B4-BE49-F238E27FC236}">
                <a16:creationId xmlns:a16="http://schemas.microsoft.com/office/drawing/2014/main" id="{B40D4B9A-3323-469A-B3BB-EEACABAF2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569" y="3595701"/>
            <a:ext cx="4414326" cy="221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EEAD0CB6-8234-4D4C-A305-2E89650FAE48}"/>
              </a:ext>
            </a:extLst>
          </p:cNvPr>
          <p:cNvSpPr/>
          <p:nvPr/>
        </p:nvSpPr>
        <p:spPr bwMode="auto">
          <a:xfrm>
            <a:off x="6027569" y="3595700"/>
            <a:ext cx="4545736" cy="2148151"/>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7920354"/>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505D-6BF0-44F5-9A8E-F0784F2D2465}"/>
              </a:ext>
            </a:extLst>
          </p:cNvPr>
          <p:cNvSpPr>
            <a:spLocks noGrp="1"/>
          </p:cNvSpPr>
          <p:nvPr>
            <p:ph type="title"/>
          </p:nvPr>
        </p:nvSpPr>
        <p:spPr>
          <a:xfrm>
            <a:off x="640080" y="0"/>
            <a:ext cx="10972800" cy="1143000"/>
          </a:xfrm>
        </p:spPr>
        <p:txBody>
          <a:bodyPr>
            <a:normAutofit/>
          </a:bodyPr>
          <a:lstStyle/>
          <a:p>
            <a:pPr algn="l"/>
            <a:r>
              <a:rPr lang="en-US" sz="4000" dirty="0"/>
              <a:t>AMR – Error Check </a:t>
            </a:r>
          </a:p>
        </p:txBody>
      </p:sp>
      <p:sp>
        <p:nvSpPr>
          <p:cNvPr id="5" name="TextBox 4">
            <a:extLst>
              <a:ext uri="{FF2B5EF4-FFF2-40B4-BE49-F238E27FC236}">
                <a16:creationId xmlns:a16="http://schemas.microsoft.com/office/drawing/2014/main" id="{9AA7BAEC-7134-469A-8DC9-50E9520FFFDC}"/>
              </a:ext>
            </a:extLst>
          </p:cNvPr>
          <p:cNvSpPr txBox="1"/>
          <p:nvPr/>
        </p:nvSpPr>
        <p:spPr>
          <a:xfrm>
            <a:off x="307959" y="992008"/>
            <a:ext cx="3984075" cy="4893647"/>
          </a:xfrm>
          <a:prstGeom prst="rect">
            <a:avLst/>
          </a:prstGeom>
          <a:noFill/>
        </p:spPr>
        <p:txBody>
          <a:bodyPr wrap="square" rtlCol="0">
            <a:spAutoFit/>
          </a:bodyPr>
          <a:lstStyle/>
          <a:p>
            <a:r>
              <a:rPr lang="en-US" sz="2400" dirty="0"/>
              <a:t>If there is an error in any of the data, you will see the “</a:t>
            </a:r>
            <a:r>
              <a:rPr lang="en-US" sz="2400" b="1" dirty="0"/>
              <a:t>Error Check</a:t>
            </a:r>
            <a:r>
              <a:rPr lang="en-US" sz="2400" dirty="0"/>
              <a:t>”  button on the bottom of the screen. You cannot submit your changes until you fix the error.</a:t>
            </a:r>
          </a:p>
          <a:p>
            <a:endParaRPr lang="en-US" sz="2400" dirty="0"/>
          </a:p>
          <a:p>
            <a:r>
              <a:rPr lang="en-US" sz="2400" dirty="0"/>
              <a:t>Click on the “</a:t>
            </a:r>
            <a:r>
              <a:rPr lang="en-US" sz="2400" b="1" dirty="0"/>
              <a:t>Error Check</a:t>
            </a:r>
            <a:r>
              <a:rPr lang="en-US" sz="2400" dirty="0"/>
              <a:t>” button to see  the validation message.</a:t>
            </a:r>
          </a:p>
          <a:p>
            <a:endParaRPr lang="en-US" sz="2400" dirty="0"/>
          </a:p>
          <a:p>
            <a:r>
              <a:rPr lang="en-US" sz="2400" dirty="0"/>
              <a:t>Make the appropriate changes and click on “</a:t>
            </a:r>
            <a:r>
              <a:rPr lang="en-US" sz="2400" b="1" dirty="0"/>
              <a:t>Save Changes</a:t>
            </a:r>
            <a:r>
              <a:rPr lang="en-US" sz="2400" dirty="0"/>
              <a:t>”.</a:t>
            </a:r>
          </a:p>
        </p:txBody>
      </p:sp>
      <p:pic>
        <p:nvPicPr>
          <p:cNvPr id="3074" name="Picture 1">
            <a:extLst>
              <a:ext uri="{FF2B5EF4-FFF2-40B4-BE49-F238E27FC236}">
                <a16:creationId xmlns:a16="http://schemas.microsoft.com/office/drawing/2014/main" id="{F82E469B-30AB-44A7-94A2-82B5D69DA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008" y="1104161"/>
            <a:ext cx="7781238" cy="42777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1">
            <a:extLst>
              <a:ext uri="{FF2B5EF4-FFF2-40B4-BE49-F238E27FC236}">
                <a16:creationId xmlns:a16="http://schemas.microsoft.com/office/drawing/2014/main" id="{39099DB7-0878-47E8-89C3-B50B37838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151" y="2247161"/>
            <a:ext cx="4799717" cy="20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2D835C26-0AFC-4F24-8E1B-9F05BE210446}"/>
              </a:ext>
            </a:extLst>
          </p:cNvPr>
          <p:cNvCxnSpPr>
            <a:cxnSpLocks/>
          </p:cNvCxnSpPr>
          <p:nvPr/>
        </p:nvCxnSpPr>
        <p:spPr>
          <a:xfrm>
            <a:off x="3547398" y="3821985"/>
            <a:ext cx="1894178" cy="13237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37096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 – Project Summary Page</a:t>
            </a:r>
          </a:p>
        </p:txBody>
      </p:sp>
      <p:sp>
        <p:nvSpPr>
          <p:cNvPr id="9" name="Rectangle 3"/>
          <p:cNvSpPr>
            <a:spLocks noChangeArrowheads="1"/>
          </p:cNvSpPr>
          <p:nvPr/>
        </p:nvSpPr>
        <p:spPr bwMode="auto">
          <a:xfrm>
            <a:off x="221229" y="1144295"/>
            <a:ext cx="2779424" cy="47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sz="2400" dirty="0"/>
              <a:t>After you have entered your data changes and before you “</a:t>
            </a:r>
            <a:r>
              <a:rPr lang="en-US" sz="2400" b="1" dirty="0"/>
              <a:t>Submit</a:t>
            </a:r>
            <a:r>
              <a:rPr lang="en-US" sz="2400" dirty="0"/>
              <a:t>” them you can click on the “</a:t>
            </a:r>
            <a:r>
              <a:rPr lang="en-US" sz="2400" b="1" dirty="0"/>
              <a:t>Project Summary</a:t>
            </a:r>
            <a:r>
              <a:rPr lang="en-US" sz="2400" dirty="0"/>
              <a:t>” page. This will list all changes made for this airport. Review your changes and click ‘</a:t>
            </a:r>
            <a:r>
              <a:rPr lang="en-US" sz="2400" b="1" dirty="0"/>
              <a:t>Submit Changes</a:t>
            </a:r>
            <a:r>
              <a:rPr lang="en-US" sz="2400" dirty="0"/>
              <a:t>’ when ready.</a:t>
            </a:r>
          </a:p>
          <a:p>
            <a:pPr>
              <a:spcBef>
                <a:spcPts val="600"/>
              </a:spcBef>
            </a:pPr>
            <a:endParaRPr lang="en-US" sz="2800" b="1" dirty="0">
              <a:solidFill>
                <a:srgbClr val="000000"/>
              </a:solidFill>
            </a:endParaRPr>
          </a:p>
        </p:txBody>
      </p:sp>
      <p:sp>
        <p:nvSpPr>
          <p:cNvPr id="7" name="Slide Number Placeholder 1">
            <a:extLst>
              <a:ext uri="{FF2B5EF4-FFF2-40B4-BE49-F238E27FC236}">
                <a16:creationId xmlns:a16="http://schemas.microsoft.com/office/drawing/2014/main" id="{E9A49A08-EBE7-4E6A-B128-D95D311DC0A0}"/>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36</a:t>
            </a:fld>
            <a:endParaRPr lang="en-US" sz="900" dirty="0">
              <a:solidFill>
                <a:schemeClr val="bg1">
                  <a:lumMod val="95000"/>
                </a:schemeClr>
              </a:solidFill>
            </a:endParaRPr>
          </a:p>
        </p:txBody>
      </p:sp>
      <p:pic>
        <p:nvPicPr>
          <p:cNvPr id="10" name="Picture 9">
            <a:extLst>
              <a:ext uri="{FF2B5EF4-FFF2-40B4-BE49-F238E27FC236}">
                <a16:creationId xmlns:a16="http://schemas.microsoft.com/office/drawing/2014/main" id="{827CB1ED-F75B-4CA0-9859-9A924C25D1AB}"/>
              </a:ext>
            </a:extLst>
          </p:cNvPr>
          <p:cNvPicPr>
            <a:picLocks noChangeAspect="1"/>
          </p:cNvPicPr>
          <p:nvPr/>
        </p:nvPicPr>
        <p:blipFill>
          <a:blip r:embed="rId2"/>
          <a:stretch>
            <a:fillRect/>
          </a:stretch>
        </p:blipFill>
        <p:spPr>
          <a:xfrm>
            <a:off x="2873723" y="1322022"/>
            <a:ext cx="8866087" cy="4279037"/>
          </a:xfrm>
          <a:prstGeom prst="rect">
            <a:avLst/>
          </a:prstGeom>
          <a:ln w="12700">
            <a:solidFill>
              <a:schemeClr val="tx1"/>
            </a:solidFill>
          </a:ln>
        </p:spPr>
      </p:pic>
      <p:sp>
        <p:nvSpPr>
          <p:cNvPr id="6" name="Rectangle 5">
            <a:extLst>
              <a:ext uri="{FF2B5EF4-FFF2-40B4-BE49-F238E27FC236}">
                <a16:creationId xmlns:a16="http://schemas.microsoft.com/office/drawing/2014/main" id="{9D08C0BB-9A62-462D-8710-A2F196EA7589}"/>
              </a:ext>
            </a:extLst>
          </p:cNvPr>
          <p:cNvSpPr/>
          <p:nvPr/>
        </p:nvSpPr>
        <p:spPr bwMode="auto">
          <a:xfrm>
            <a:off x="10614213" y="5298141"/>
            <a:ext cx="1125598" cy="302918"/>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BE59CEE9-2618-4D58-B4F2-E08197C59033}"/>
              </a:ext>
            </a:extLst>
          </p:cNvPr>
          <p:cNvSpPr/>
          <p:nvPr/>
        </p:nvSpPr>
        <p:spPr bwMode="auto">
          <a:xfrm>
            <a:off x="2873723" y="1344944"/>
            <a:ext cx="924165" cy="222692"/>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637734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 – Submit Project Page </a:t>
            </a:r>
          </a:p>
        </p:txBody>
      </p:sp>
      <p:sp>
        <p:nvSpPr>
          <p:cNvPr id="9" name="Rectangle 3"/>
          <p:cNvSpPr>
            <a:spLocks noChangeArrowheads="1"/>
          </p:cNvSpPr>
          <p:nvPr/>
        </p:nvSpPr>
        <p:spPr bwMode="auto">
          <a:xfrm>
            <a:off x="143916" y="1245464"/>
            <a:ext cx="2495338" cy="393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sz="2400" dirty="0"/>
              <a:t>When selecting the “</a:t>
            </a:r>
            <a:r>
              <a:rPr lang="en-US" sz="2400" b="1" dirty="0"/>
              <a:t>submit changes</a:t>
            </a:r>
            <a:r>
              <a:rPr lang="en-US" sz="2400" dirty="0"/>
              <a:t>” button the screen on the right will pop-up if this was for an inspection.</a:t>
            </a:r>
          </a:p>
          <a:p>
            <a:pPr>
              <a:spcBef>
                <a:spcPts val="600"/>
              </a:spcBef>
            </a:pPr>
            <a:r>
              <a:rPr lang="en-US" sz="2400" dirty="0"/>
              <a:t>Enter the requested information and select the “</a:t>
            </a:r>
            <a:r>
              <a:rPr lang="en-US" sz="2400" b="1" dirty="0"/>
              <a:t>Submit Project</a:t>
            </a:r>
            <a:r>
              <a:rPr lang="en-US" sz="2400" dirty="0"/>
              <a:t>” button.</a:t>
            </a:r>
          </a:p>
          <a:p>
            <a:pPr>
              <a:spcBef>
                <a:spcPts val="600"/>
              </a:spcBef>
            </a:pPr>
            <a:endParaRPr lang="en-US" sz="2800" b="1" dirty="0">
              <a:solidFill>
                <a:srgbClr val="000000"/>
              </a:solidFill>
            </a:endParaRPr>
          </a:p>
        </p:txBody>
      </p:sp>
      <p:sp>
        <p:nvSpPr>
          <p:cNvPr id="7" name="Slide Number Placeholder 1">
            <a:extLst>
              <a:ext uri="{FF2B5EF4-FFF2-40B4-BE49-F238E27FC236}">
                <a16:creationId xmlns:a16="http://schemas.microsoft.com/office/drawing/2014/main" id="{E9A49A08-EBE7-4E6A-B128-D95D311DC0A0}"/>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37</a:t>
            </a:fld>
            <a:endParaRPr lang="en-US" sz="900" dirty="0">
              <a:solidFill>
                <a:schemeClr val="bg1">
                  <a:lumMod val="95000"/>
                </a:schemeClr>
              </a:solidFill>
            </a:endParaRPr>
          </a:p>
        </p:txBody>
      </p:sp>
      <p:pic>
        <p:nvPicPr>
          <p:cNvPr id="2050" name="Picture 1">
            <a:extLst>
              <a:ext uri="{FF2B5EF4-FFF2-40B4-BE49-F238E27FC236}">
                <a16:creationId xmlns:a16="http://schemas.microsoft.com/office/drawing/2014/main" id="{89C58771-20F5-4CCA-999A-94EBC7D37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233" y="1390402"/>
            <a:ext cx="9153510" cy="422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50666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505D-6BF0-44F5-9A8E-F0784F2D2465}"/>
              </a:ext>
            </a:extLst>
          </p:cNvPr>
          <p:cNvSpPr>
            <a:spLocks noGrp="1"/>
          </p:cNvSpPr>
          <p:nvPr>
            <p:ph type="title"/>
          </p:nvPr>
        </p:nvSpPr>
        <p:spPr>
          <a:xfrm>
            <a:off x="640080" y="0"/>
            <a:ext cx="10972800" cy="1143000"/>
          </a:xfrm>
        </p:spPr>
        <p:txBody>
          <a:bodyPr>
            <a:normAutofit/>
          </a:bodyPr>
          <a:lstStyle/>
          <a:p>
            <a:pPr algn="l"/>
            <a:r>
              <a:rPr lang="en-US" sz="4000" dirty="0"/>
              <a:t>AMR – Submit Project Page</a:t>
            </a:r>
          </a:p>
        </p:txBody>
      </p:sp>
      <p:sp>
        <p:nvSpPr>
          <p:cNvPr id="4" name="TextBox 3">
            <a:extLst>
              <a:ext uri="{FF2B5EF4-FFF2-40B4-BE49-F238E27FC236}">
                <a16:creationId xmlns:a16="http://schemas.microsoft.com/office/drawing/2014/main" id="{61060B39-FF8B-4545-A591-96570157C03E}"/>
              </a:ext>
            </a:extLst>
          </p:cNvPr>
          <p:cNvSpPr txBox="1"/>
          <p:nvPr/>
        </p:nvSpPr>
        <p:spPr>
          <a:xfrm>
            <a:off x="195310" y="1438329"/>
            <a:ext cx="2353088" cy="3416320"/>
          </a:xfrm>
          <a:prstGeom prst="rect">
            <a:avLst/>
          </a:prstGeom>
          <a:noFill/>
        </p:spPr>
        <p:txBody>
          <a:bodyPr wrap="square" rtlCol="0">
            <a:spAutoFit/>
          </a:bodyPr>
          <a:lstStyle/>
          <a:p>
            <a:r>
              <a:rPr lang="en-US" sz="2400" dirty="0"/>
              <a:t>After submitting your updates for the facility, you will  receive this message. Click “</a:t>
            </a:r>
            <a:r>
              <a:rPr lang="en-US" sz="2400" b="1" dirty="0"/>
              <a:t>OK</a:t>
            </a:r>
            <a:r>
              <a:rPr lang="en-US" sz="2400" dirty="0"/>
              <a:t>” and you will be brought back to Project Summary Page.</a:t>
            </a:r>
            <a:endParaRPr lang="en-US" sz="2400" b="1" dirty="0">
              <a:solidFill>
                <a:srgbClr val="00B050"/>
              </a:solidFill>
            </a:endParaRPr>
          </a:p>
        </p:txBody>
      </p:sp>
      <p:pic>
        <p:nvPicPr>
          <p:cNvPr id="1026" name="Picture 1">
            <a:extLst>
              <a:ext uri="{FF2B5EF4-FFF2-40B4-BE49-F238E27FC236}">
                <a16:creationId xmlns:a16="http://schemas.microsoft.com/office/drawing/2014/main" id="{EF3FF167-680B-415B-99A9-2E356F91B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074" y="1429451"/>
            <a:ext cx="8403772" cy="42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63965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505D-6BF0-44F5-9A8E-F0784F2D2465}"/>
              </a:ext>
            </a:extLst>
          </p:cNvPr>
          <p:cNvSpPr>
            <a:spLocks noGrp="1"/>
          </p:cNvSpPr>
          <p:nvPr>
            <p:ph type="title"/>
          </p:nvPr>
        </p:nvSpPr>
        <p:spPr>
          <a:xfrm>
            <a:off x="640080" y="0"/>
            <a:ext cx="10972800" cy="1143000"/>
          </a:xfrm>
        </p:spPr>
        <p:txBody>
          <a:bodyPr>
            <a:normAutofit/>
          </a:bodyPr>
          <a:lstStyle/>
          <a:p>
            <a:pPr algn="l"/>
            <a:r>
              <a:rPr lang="en-US" sz="4000" dirty="0"/>
              <a:t>AMR – Cancel Submission</a:t>
            </a:r>
          </a:p>
        </p:txBody>
      </p:sp>
      <p:sp>
        <p:nvSpPr>
          <p:cNvPr id="4" name="TextBox 3">
            <a:extLst>
              <a:ext uri="{FF2B5EF4-FFF2-40B4-BE49-F238E27FC236}">
                <a16:creationId xmlns:a16="http://schemas.microsoft.com/office/drawing/2014/main" id="{61060B39-FF8B-4545-A591-96570157C03E}"/>
              </a:ext>
            </a:extLst>
          </p:cNvPr>
          <p:cNvSpPr txBox="1"/>
          <p:nvPr/>
        </p:nvSpPr>
        <p:spPr>
          <a:xfrm>
            <a:off x="315738" y="1318727"/>
            <a:ext cx="3758065" cy="4893647"/>
          </a:xfrm>
          <a:prstGeom prst="rect">
            <a:avLst/>
          </a:prstGeom>
          <a:noFill/>
        </p:spPr>
        <p:txBody>
          <a:bodyPr wrap="square" rtlCol="0">
            <a:spAutoFit/>
          </a:bodyPr>
          <a:lstStyle/>
          <a:p>
            <a:r>
              <a:rPr lang="en-US" sz="2400" dirty="0"/>
              <a:t>If you submitted your changes by mistake, selecting the “</a:t>
            </a:r>
            <a:r>
              <a:rPr lang="en-US" sz="2400" b="1" dirty="0"/>
              <a:t>Cancel Submission</a:t>
            </a:r>
            <a:r>
              <a:rPr lang="en-US" sz="2400" dirty="0"/>
              <a:t>” button will allow you to recall your submission and you can make other changes and then you can submit again</a:t>
            </a:r>
            <a:r>
              <a:rPr lang="en-US" sz="2400" dirty="0" smtClean="0"/>
              <a:t>.</a:t>
            </a:r>
          </a:p>
          <a:p>
            <a:endParaRPr lang="en-US" sz="2400" dirty="0"/>
          </a:p>
          <a:p>
            <a:r>
              <a:rPr lang="en-US" sz="2400" dirty="0" smtClean="0"/>
              <a:t>This feature is only available until a Project Reviewer opens the project for review and submission. </a:t>
            </a:r>
            <a:endParaRPr lang="en-US" sz="2400" dirty="0"/>
          </a:p>
        </p:txBody>
      </p:sp>
      <p:pic>
        <p:nvPicPr>
          <p:cNvPr id="3074" name="Picture 1">
            <a:extLst>
              <a:ext uri="{FF2B5EF4-FFF2-40B4-BE49-F238E27FC236}">
                <a16:creationId xmlns:a16="http://schemas.microsoft.com/office/drawing/2014/main" id="{51F9A338-272C-4011-80A6-B3768CBE5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481" y="1233175"/>
            <a:ext cx="7626180" cy="308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FBB006C-43CC-4893-B7A8-46C9449FAFE4}"/>
              </a:ext>
            </a:extLst>
          </p:cNvPr>
          <p:cNvSpPr/>
          <p:nvPr/>
        </p:nvSpPr>
        <p:spPr bwMode="auto">
          <a:xfrm>
            <a:off x="10419823" y="4009110"/>
            <a:ext cx="1280160" cy="251543"/>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8295642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FE6C61-FD6A-4014-A55C-4D08227428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227" y="1197082"/>
            <a:ext cx="10686298" cy="4413143"/>
          </a:xfrm>
          <a:prstGeom prst="rect">
            <a:avLst/>
          </a:prstGeom>
        </p:spPr>
      </p:pic>
      <p:sp>
        <p:nvSpPr>
          <p:cNvPr id="6" name="Title 1">
            <a:extLst>
              <a:ext uri="{FF2B5EF4-FFF2-40B4-BE49-F238E27FC236}">
                <a16:creationId xmlns:a16="http://schemas.microsoft.com/office/drawing/2014/main" id="{C28012A8-FABF-46BD-9EE0-9D2CD00FBC69}"/>
              </a:ext>
            </a:extLst>
          </p:cNvPr>
          <p:cNvSpPr>
            <a:spLocks noGrp="1"/>
          </p:cNvSpPr>
          <p:nvPr>
            <p:ph type="title"/>
          </p:nvPr>
        </p:nvSpPr>
        <p:spPr>
          <a:xfrm>
            <a:off x="640080" y="16868"/>
            <a:ext cx="10972800" cy="1143000"/>
          </a:xfrm>
        </p:spPr>
        <p:txBody>
          <a:bodyPr>
            <a:normAutofit/>
          </a:bodyPr>
          <a:lstStyle/>
          <a:p>
            <a:pPr algn="l"/>
            <a:r>
              <a:rPr lang="en-US" sz="4000" dirty="0"/>
              <a:t>AMR</a:t>
            </a:r>
            <a:r>
              <a:rPr lang="en-US" sz="4000" b="1" dirty="0"/>
              <a:t> -</a:t>
            </a:r>
            <a:r>
              <a:rPr lang="en-US" sz="4000" dirty="0"/>
              <a:t> Field Permissions</a:t>
            </a:r>
          </a:p>
        </p:txBody>
      </p:sp>
    </p:spTree>
    <p:extLst>
      <p:ext uri="{BB962C8B-B14F-4D97-AF65-F5344CB8AC3E}">
        <p14:creationId xmlns:p14="http://schemas.microsoft.com/office/powerpoint/2010/main" val="83008948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0"/>
            <a:ext cx="10972800" cy="1143000"/>
          </a:xfrm>
        </p:spPr>
        <p:txBody>
          <a:bodyPr>
            <a:normAutofit/>
          </a:bodyPr>
          <a:lstStyle/>
          <a:p>
            <a:pPr algn="l"/>
            <a:r>
              <a:rPr lang="en-US" sz="4000" dirty="0"/>
              <a:t>AMR - Terminating a Project</a:t>
            </a:r>
          </a:p>
        </p:txBody>
      </p:sp>
      <p:sp>
        <p:nvSpPr>
          <p:cNvPr id="9" name="Rectangle 3"/>
          <p:cNvSpPr>
            <a:spLocks noChangeArrowheads="1"/>
          </p:cNvSpPr>
          <p:nvPr/>
        </p:nvSpPr>
        <p:spPr bwMode="auto">
          <a:xfrm>
            <a:off x="399237" y="1143000"/>
            <a:ext cx="2414985" cy="403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sz="2400" dirty="0"/>
              <a:t>If you wish to cancel all your changes and start with a new project, select “</a:t>
            </a:r>
            <a:r>
              <a:rPr lang="en-US" sz="2400" b="1" dirty="0"/>
              <a:t>Terminate Project</a:t>
            </a:r>
            <a:r>
              <a:rPr lang="en-US" sz="2400" dirty="0"/>
              <a:t>” by clicking on the “</a:t>
            </a:r>
            <a:r>
              <a:rPr lang="en-US" sz="2400" b="1" dirty="0"/>
              <a:t>Terminate Project</a:t>
            </a:r>
            <a:r>
              <a:rPr lang="en-US" sz="2400" dirty="0"/>
              <a:t>” button. </a:t>
            </a:r>
          </a:p>
          <a:p>
            <a:pPr>
              <a:spcBef>
                <a:spcPts val="600"/>
              </a:spcBef>
            </a:pPr>
            <a:endParaRPr lang="en-US" sz="2800" b="1" dirty="0">
              <a:solidFill>
                <a:srgbClr val="000000"/>
              </a:solidFill>
            </a:endParaRPr>
          </a:p>
        </p:txBody>
      </p:sp>
      <p:sp>
        <p:nvSpPr>
          <p:cNvPr id="7" name="Slide Number Placeholder 1">
            <a:extLst>
              <a:ext uri="{FF2B5EF4-FFF2-40B4-BE49-F238E27FC236}">
                <a16:creationId xmlns:a16="http://schemas.microsoft.com/office/drawing/2014/main" id="{E9A49A08-EBE7-4E6A-B128-D95D311DC0A0}"/>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40</a:t>
            </a:fld>
            <a:endParaRPr lang="en-US" sz="900" dirty="0">
              <a:solidFill>
                <a:schemeClr val="bg1">
                  <a:lumMod val="95000"/>
                </a:schemeClr>
              </a:solidFill>
            </a:endParaRPr>
          </a:p>
        </p:txBody>
      </p:sp>
      <p:pic>
        <p:nvPicPr>
          <p:cNvPr id="10" name="Picture 9">
            <a:extLst>
              <a:ext uri="{FF2B5EF4-FFF2-40B4-BE49-F238E27FC236}">
                <a16:creationId xmlns:a16="http://schemas.microsoft.com/office/drawing/2014/main" id="{827CB1ED-F75B-4CA0-9859-9A924C25D1AB}"/>
              </a:ext>
            </a:extLst>
          </p:cNvPr>
          <p:cNvPicPr>
            <a:picLocks noChangeAspect="1"/>
          </p:cNvPicPr>
          <p:nvPr/>
        </p:nvPicPr>
        <p:blipFill>
          <a:blip r:embed="rId2"/>
          <a:stretch>
            <a:fillRect/>
          </a:stretch>
        </p:blipFill>
        <p:spPr>
          <a:xfrm>
            <a:off x="2775855" y="1287236"/>
            <a:ext cx="8875393" cy="4283528"/>
          </a:xfrm>
          <a:prstGeom prst="rect">
            <a:avLst/>
          </a:prstGeom>
          <a:ln w="12700">
            <a:solidFill>
              <a:schemeClr val="tx1"/>
            </a:solidFill>
          </a:ln>
        </p:spPr>
      </p:pic>
      <p:sp>
        <p:nvSpPr>
          <p:cNvPr id="11" name="Rectangle 10">
            <a:extLst>
              <a:ext uri="{FF2B5EF4-FFF2-40B4-BE49-F238E27FC236}">
                <a16:creationId xmlns:a16="http://schemas.microsoft.com/office/drawing/2014/main" id="{FBCE14D2-9A8B-49D8-9473-9F0F65DFB5E0}"/>
              </a:ext>
            </a:extLst>
          </p:cNvPr>
          <p:cNvSpPr/>
          <p:nvPr/>
        </p:nvSpPr>
        <p:spPr bwMode="auto">
          <a:xfrm>
            <a:off x="9685539" y="5319221"/>
            <a:ext cx="960110" cy="251543"/>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2368549"/>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D4119B-641C-46F6-9898-0E925DAF175D}"/>
              </a:ext>
            </a:extLst>
          </p:cNvPr>
          <p:cNvSpPr>
            <a:spLocks noGrp="1"/>
          </p:cNvSpPr>
          <p:nvPr>
            <p:ph type="title"/>
          </p:nvPr>
        </p:nvSpPr>
        <p:spPr>
          <a:xfrm>
            <a:off x="640080" y="16868"/>
            <a:ext cx="10972800" cy="1143000"/>
          </a:xfrm>
        </p:spPr>
        <p:txBody>
          <a:bodyPr>
            <a:normAutofit/>
          </a:bodyPr>
          <a:lstStyle/>
          <a:p>
            <a:pPr algn="l"/>
            <a:r>
              <a:rPr lang="en-US" sz="3800" dirty="0"/>
              <a:t>AMR – Online Help Options</a:t>
            </a:r>
          </a:p>
        </p:txBody>
      </p:sp>
      <p:sp>
        <p:nvSpPr>
          <p:cNvPr id="8" name="TextBox 7">
            <a:extLst>
              <a:ext uri="{FF2B5EF4-FFF2-40B4-BE49-F238E27FC236}">
                <a16:creationId xmlns:a16="http://schemas.microsoft.com/office/drawing/2014/main" id="{7C9E03EF-CCE1-4A57-B2FA-F5924A4BDE4F}"/>
              </a:ext>
            </a:extLst>
          </p:cNvPr>
          <p:cNvSpPr txBox="1"/>
          <p:nvPr/>
        </p:nvSpPr>
        <p:spPr>
          <a:xfrm>
            <a:off x="166918" y="1159868"/>
            <a:ext cx="2627812" cy="5447645"/>
          </a:xfrm>
          <a:prstGeom prst="rect">
            <a:avLst/>
          </a:prstGeom>
          <a:noFill/>
        </p:spPr>
        <p:txBody>
          <a:bodyPr wrap="square" rtlCol="0">
            <a:spAutoFit/>
          </a:bodyPr>
          <a:lstStyle/>
          <a:p>
            <a:r>
              <a:rPr lang="en-US" sz="2400" dirty="0"/>
              <a:t>Selecting the “</a:t>
            </a:r>
            <a:r>
              <a:rPr lang="en-US" sz="2400" b="1" dirty="0"/>
              <a:t>Help</a:t>
            </a:r>
            <a:r>
              <a:rPr lang="en-US" sz="2400" dirty="0"/>
              <a:t>” icon in the upper right corner will access the help options menu.</a:t>
            </a:r>
          </a:p>
          <a:p>
            <a:endParaRPr lang="en-US" sz="2400" dirty="0"/>
          </a:p>
          <a:p>
            <a:r>
              <a:rPr lang="en-US" sz="2400" dirty="0"/>
              <a:t>By selecting the “</a:t>
            </a:r>
            <a:r>
              <a:rPr lang="en-US" sz="2400" b="1" dirty="0"/>
              <a:t>Create New Issue</a:t>
            </a:r>
            <a:r>
              <a:rPr lang="en-US" sz="2400" dirty="0"/>
              <a:t>”   a screen will pop up and allow you to create and submit a new helpdesk issue.</a:t>
            </a:r>
          </a:p>
          <a:p>
            <a:endParaRPr lang="en-US" dirty="0"/>
          </a:p>
          <a:p>
            <a:endParaRPr lang="en-US" dirty="0"/>
          </a:p>
        </p:txBody>
      </p:sp>
      <p:pic>
        <p:nvPicPr>
          <p:cNvPr id="4100" name="Picture 1">
            <a:extLst>
              <a:ext uri="{FF2B5EF4-FFF2-40B4-BE49-F238E27FC236}">
                <a16:creationId xmlns:a16="http://schemas.microsoft.com/office/drawing/2014/main" id="{17D78CFE-DE37-495A-ABCC-DAACC6749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730" y="1348519"/>
            <a:ext cx="9025466" cy="4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BFECD4C-4086-4324-A94A-5EEF4C010ED3}"/>
              </a:ext>
            </a:extLst>
          </p:cNvPr>
          <p:cNvPicPr>
            <a:picLocks noChangeAspect="1"/>
          </p:cNvPicPr>
          <p:nvPr/>
        </p:nvPicPr>
        <p:blipFill>
          <a:blip r:embed="rId3"/>
          <a:stretch>
            <a:fillRect/>
          </a:stretch>
        </p:blipFill>
        <p:spPr>
          <a:xfrm>
            <a:off x="2972913" y="3277810"/>
            <a:ext cx="6602540" cy="2420322"/>
          </a:xfrm>
          <a:prstGeom prst="rect">
            <a:avLst/>
          </a:prstGeom>
        </p:spPr>
      </p:pic>
      <p:sp>
        <p:nvSpPr>
          <p:cNvPr id="7" name="Rectangle 6">
            <a:extLst>
              <a:ext uri="{FF2B5EF4-FFF2-40B4-BE49-F238E27FC236}">
                <a16:creationId xmlns:a16="http://schemas.microsoft.com/office/drawing/2014/main" id="{2EEE9CF3-1EFF-4AF7-80BC-6DB43C2B1610}"/>
              </a:ext>
            </a:extLst>
          </p:cNvPr>
          <p:cNvSpPr/>
          <p:nvPr/>
        </p:nvSpPr>
        <p:spPr bwMode="auto">
          <a:xfrm>
            <a:off x="10192871" y="1795135"/>
            <a:ext cx="1040082" cy="240516"/>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1456114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D4119B-641C-46F6-9898-0E925DAF175D}"/>
              </a:ext>
            </a:extLst>
          </p:cNvPr>
          <p:cNvSpPr>
            <a:spLocks noGrp="1"/>
          </p:cNvSpPr>
          <p:nvPr>
            <p:ph type="title"/>
          </p:nvPr>
        </p:nvSpPr>
        <p:spPr>
          <a:xfrm>
            <a:off x="640080" y="16868"/>
            <a:ext cx="10972800" cy="1143000"/>
          </a:xfrm>
        </p:spPr>
        <p:txBody>
          <a:bodyPr>
            <a:normAutofit/>
          </a:bodyPr>
          <a:lstStyle/>
          <a:p>
            <a:pPr algn="l"/>
            <a:r>
              <a:rPr lang="en-US" sz="3800" dirty="0"/>
              <a:t>AMR – Online Help Options</a:t>
            </a:r>
          </a:p>
        </p:txBody>
      </p:sp>
      <p:sp>
        <p:nvSpPr>
          <p:cNvPr id="11" name="TextBox 10">
            <a:extLst>
              <a:ext uri="{FF2B5EF4-FFF2-40B4-BE49-F238E27FC236}">
                <a16:creationId xmlns:a16="http://schemas.microsoft.com/office/drawing/2014/main" id="{FEBA7017-3E4D-41C2-8076-029D302052B5}"/>
              </a:ext>
            </a:extLst>
          </p:cNvPr>
          <p:cNvSpPr txBox="1"/>
          <p:nvPr/>
        </p:nvSpPr>
        <p:spPr>
          <a:xfrm>
            <a:off x="138537" y="1120770"/>
            <a:ext cx="2672517" cy="4524315"/>
          </a:xfrm>
          <a:prstGeom prst="rect">
            <a:avLst/>
          </a:prstGeom>
          <a:noFill/>
        </p:spPr>
        <p:txBody>
          <a:bodyPr wrap="square" rtlCol="0">
            <a:spAutoFit/>
          </a:bodyPr>
          <a:lstStyle/>
          <a:p>
            <a:r>
              <a:rPr lang="en-US" sz="2400" dirty="0"/>
              <a:t>Select the Airport Master Record “</a:t>
            </a:r>
            <a:r>
              <a:rPr lang="en-US" sz="2400" b="1" dirty="0"/>
              <a:t>Online Help</a:t>
            </a:r>
            <a:r>
              <a:rPr lang="en-US" sz="2400" dirty="0"/>
              <a:t>” link in the Airport Master Record (AMR) section of the ADIP home page.  This will bring up a list of user guides and support documentation.  </a:t>
            </a:r>
          </a:p>
        </p:txBody>
      </p:sp>
      <p:cxnSp>
        <p:nvCxnSpPr>
          <p:cNvPr id="28" name="Straight Arrow Connector 27">
            <a:extLst>
              <a:ext uri="{FF2B5EF4-FFF2-40B4-BE49-F238E27FC236}">
                <a16:creationId xmlns:a16="http://schemas.microsoft.com/office/drawing/2014/main" id="{C113FAC3-B3D6-4A39-B343-5CBB47DBCCE7}"/>
              </a:ext>
            </a:extLst>
          </p:cNvPr>
          <p:cNvCxnSpPr>
            <a:cxnSpLocks/>
          </p:cNvCxnSpPr>
          <p:nvPr/>
        </p:nvCxnSpPr>
        <p:spPr>
          <a:xfrm>
            <a:off x="3884748" y="3111137"/>
            <a:ext cx="775063" cy="6357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1">
            <a:extLst>
              <a:ext uri="{FF2B5EF4-FFF2-40B4-BE49-F238E27FC236}">
                <a16:creationId xmlns:a16="http://schemas.microsoft.com/office/drawing/2014/main" id="{34670B2C-0956-4CC6-905E-A35A5AC46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255" y="4280409"/>
            <a:ext cx="3782931" cy="162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C17A600-8916-440D-8232-A4114D82A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054" y="1244707"/>
            <a:ext cx="9168536" cy="4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a:extLst>
              <a:ext uri="{FF2B5EF4-FFF2-40B4-BE49-F238E27FC236}">
                <a16:creationId xmlns:a16="http://schemas.microsoft.com/office/drawing/2014/main" id="{868D89AF-447C-46F4-8574-43ECCB32F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180" y="2583011"/>
            <a:ext cx="5057877" cy="340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D0A0BC1-8F41-4411-B037-8CA4C252D64E}"/>
              </a:ext>
            </a:extLst>
          </p:cNvPr>
          <p:cNvSpPr/>
          <p:nvPr/>
        </p:nvSpPr>
        <p:spPr bwMode="auto">
          <a:xfrm>
            <a:off x="9676662" y="2162688"/>
            <a:ext cx="1278386" cy="240516"/>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9" name="Straight Arrow Connector 8">
            <a:extLst>
              <a:ext uri="{FF2B5EF4-FFF2-40B4-BE49-F238E27FC236}">
                <a16:creationId xmlns:a16="http://schemas.microsoft.com/office/drawing/2014/main" id="{88AB4957-BF51-492B-9B67-DA072BBFD92F}"/>
              </a:ext>
            </a:extLst>
          </p:cNvPr>
          <p:cNvCxnSpPr>
            <a:cxnSpLocks/>
          </p:cNvCxnSpPr>
          <p:nvPr/>
        </p:nvCxnSpPr>
        <p:spPr>
          <a:xfrm>
            <a:off x="2097741" y="3382927"/>
            <a:ext cx="1473577" cy="11036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49933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D4119B-641C-46F6-9898-0E925DAF175D}"/>
              </a:ext>
            </a:extLst>
          </p:cNvPr>
          <p:cNvSpPr>
            <a:spLocks noGrp="1"/>
          </p:cNvSpPr>
          <p:nvPr>
            <p:ph type="title"/>
          </p:nvPr>
        </p:nvSpPr>
        <p:spPr>
          <a:xfrm>
            <a:off x="640080" y="16868"/>
            <a:ext cx="10972800" cy="1143000"/>
          </a:xfrm>
        </p:spPr>
        <p:txBody>
          <a:bodyPr>
            <a:normAutofit/>
          </a:bodyPr>
          <a:lstStyle/>
          <a:p>
            <a:pPr algn="l"/>
            <a:r>
              <a:rPr lang="en-US" sz="3800" b="1" dirty="0"/>
              <a:t>AMR</a:t>
            </a:r>
            <a:r>
              <a:rPr lang="en-US" sz="3800" dirty="0"/>
              <a:t> – Facility Dashboard</a:t>
            </a:r>
          </a:p>
        </p:txBody>
      </p:sp>
      <p:sp>
        <p:nvSpPr>
          <p:cNvPr id="11" name="TextBox 10">
            <a:extLst>
              <a:ext uri="{FF2B5EF4-FFF2-40B4-BE49-F238E27FC236}">
                <a16:creationId xmlns:a16="http://schemas.microsoft.com/office/drawing/2014/main" id="{FEBA7017-3E4D-41C2-8076-029D302052B5}"/>
              </a:ext>
            </a:extLst>
          </p:cNvPr>
          <p:cNvSpPr txBox="1"/>
          <p:nvPr/>
        </p:nvSpPr>
        <p:spPr>
          <a:xfrm>
            <a:off x="185183" y="1344888"/>
            <a:ext cx="2672517" cy="4524315"/>
          </a:xfrm>
          <a:prstGeom prst="rect">
            <a:avLst/>
          </a:prstGeom>
          <a:noFill/>
        </p:spPr>
        <p:txBody>
          <a:bodyPr wrap="square" rtlCol="0">
            <a:spAutoFit/>
          </a:bodyPr>
          <a:lstStyle/>
          <a:p>
            <a:r>
              <a:rPr lang="en-US" sz="2400" dirty="0"/>
              <a:t>Select the Airport Master Record “</a:t>
            </a:r>
            <a:r>
              <a:rPr lang="en-US" sz="2400" b="1" dirty="0"/>
              <a:t>Facility Dashboard</a:t>
            </a:r>
            <a:r>
              <a:rPr lang="en-US" sz="2400" dirty="0"/>
              <a:t>” link on the Airport Master Record (AMR) home page.  Enter a </a:t>
            </a:r>
            <a:r>
              <a:rPr lang="en-US" sz="2400" dirty="0" err="1"/>
              <a:t>LocID</a:t>
            </a:r>
            <a:r>
              <a:rPr lang="en-US" sz="2400" dirty="0"/>
              <a:t> to access an airport’s Facility Details, Surveys, Facility Map and Charts.  </a:t>
            </a:r>
          </a:p>
        </p:txBody>
      </p:sp>
      <p:cxnSp>
        <p:nvCxnSpPr>
          <p:cNvPr id="28" name="Straight Arrow Connector 27">
            <a:extLst>
              <a:ext uri="{FF2B5EF4-FFF2-40B4-BE49-F238E27FC236}">
                <a16:creationId xmlns:a16="http://schemas.microsoft.com/office/drawing/2014/main" id="{C113FAC3-B3D6-4A39-B343-5CBB47DBCCE7}"/>
              </a:ext>
            </a:extLst>
          </p:cNvPr>
          <p:cNvCxnSpPr>
            <a:cxnSpLocks/>
          </p:cNvCxnSpPr>
          <p:nvPr/>
        </p:nvCxnSpPr>
        <p:spPr>
          <a:xfrm>
            <a:off x="3884748" y="3111137"/>
            <a:ext cx="775063" cy="6357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1">
            <a:extLst>
              <a:ext uri="{FF2B5EF4-FFF2-40B4-BE49-F238E27FC236}">
                <a16:creationId xmlns:a16="http://schemas.microsoft.com/office/drawing/2014/main" id="{88EA8ACC-5A9F-451B-B3C2-B78A663B1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318" y="1561758"/>
            <a:ext cx="7853082" cy="33598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D0A0BC1-8F41-4411-B037-8CA4C252D64E}"/>
              </a:ext>
            </a:extLst>
          </p:cNvPr>
          <p:cNvSpPr/>
          <p:nvPr/>
        </p:nvSpPr>
        <p:spPr bwMode="auto">
          <a:xfrm>
            <a:off x="4998553" y="1749772"/>
            <a:ext cx="1278386" cy="240516"/>
          </a:xfrm>
          <a:prstGeom prst="rect">
            <a:avLst/>
          </a:prstGeom>
          <a:noFill/>
          <a:ln w="1905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172139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D4119B-641C-46F6-9898-0E925DAF175D}"/>
              </a:ext>
            </a:extLst>
          </p:cNvPr>
          <p:cNvSpPr>
            <a:spLocks noGrp="1"/>
          </p:cNvSpPr>
          <p:nvPr>
            <p:ph type="title"/>
          </p:nvPr>
        </p:nvSpPr>
        <p:spPr>
          <a:xfrm>
            <a:off x="640080" y="16868"/>
            <a:ext cx="10972800" cy="1143000"/>
          </a:xfrm>
        </p:spPr>
        <p:txBody>
          <a:bodyPr>
            <a:normAutofit/>
          </a:bodyPr>
          <a:lstStyle/>
          <a:p>
            <a:pPr algn="l"/>
            <a:r>
              <a:rPr lang="en-US" sz="3800" b="1" dirty="0"/>
              <a:t>AMR</a:t>
            </a:r>
            <a:r>
              <a:rPr lang="en-US" sz="3800" dirty="0"/>
              <a:t> – Facility Dashboard</a:t>
            </a:r>
          </a:p>
        </p:txBody>
      </p:sp>
      <p:sp>
        <p:nvSpPr>
          <p:cNvPr id="11" name="TextBox 10">
            <a:extLst>
              <a:ext uri="{FF2B5EF4-FFF2-40B4-BE49-F238E27FC236}">
                <a16:creationId xmlns:a16="http://schemas.microsoft.com/office/drawing/2014/main" id="{FEBA7017-3E4D-41C2-8076-029D302052B5}"/>
              </a:ext>
            </a:extLst>
          </p:cNvPr>
          <p:cNvSpPr txBox="1"/>
          <p:nvPr/>
        </p:nvSpPr>
        <p:spPr>
          <a:xfrm>
            <a:off x="185183" y="1344888"/>
            <a:ext cx="2958642" cy="3785652"/>
          </a:xfrm>
          <a:prstGeom prst="rect">
            <a:avLst/>
          </a:prstGeom>
          <a:noFill/>
        </p:spPr>
        <p:txBody>
          <a:bodyPr wrap="square" rtlCol="0">
            <a:spAutoFit/>
          </a:bodyPr>
          <a:lstStyle/>
          <a:p>
            <a:r>
              <a:rPr lang="en-US" sz="2400" dirty="0"/>
              <a:t>Once on the “</a:t>
            </a:r>
            <a:r>
              <a:rPr lang="en-US" sz="2400" b="1" dirty="0"/>
              <a:t>Facility Dashboard</a:t>
            </a:r>
            <a:r>
              <a:rPr lang="en-US" sz="2400" dirty="0"/>
              <a:t>”   you can select the links to access an airport’s Facility Details, Surveys, Facility Map and Charts.  You can also download a copy of the current airport master record (5010).</a:t>
            </a:r>
          </a:p>
        </p:txBody>
      </p:sp>
      <p:cxnSp>
        <p:nvCxnSpPr>
          <p:cNvPr id="28" name="Straight Arrow Connector 27">
            <a:extLst>
              <a:ext uri="{FF2B5EF4-FFF2-40B4-BE49-F238E27FC236}">
                <a16:creationId xmlns:a16="http://schemas.microsoft.com/office/drawing/2014/main" id="{C113FAC3-B3D6-4A39-B343-5CBB47DBCCE7}"/>
              </a:ext>
            </a:extLst>
          </p:cNvPr>
          <p:cNvCxnSpPr>
            <a:cxnSpLocks/>
          </p:cNvCxnSpPr>
          <p:nvPr/>
        </p:nvCxnSpPr>
        <p:spPr>
          <a:xfrm>
            <a:off x="8788363" y="-2631395"/>
            <a:ext cx="370088" cy="3610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932A42B-071C-2FEF-C2DF-A6BDF1D2E0B2}"/>
              </a:ext>
            </a:extLst>
          </p:cNvPr>
          <p:cNvSpPr/>
          <p:nvPr/>
        </p:nvSpPr>
        <p:spPr bwMode="auto">
          <a:xfrm>
            <a:off x="9433112" y="1525539"/>
            <a:ext cx="924568" cy="179552"/>
          </a:xfrm>
          <a:prstGeom prst="rect">
            <a:avLst/>
          </a:prstGeom>
          <a:noFill/>
          <a:ln w="3810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1">
            <a:extLst>
              <a:ext uri="{FF2B5EF4-FFF2-40B4-BE49-F238E27FC236}">
                <a16:creationId xmlns:a16="http://schemas.microsoft.com/office/drawing/2014/main" id="{B29E47BB-2F57-7448-C0BD-79D93930D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708" y="1073654"/>
            <a:ext cx="8733884" cy="474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D0A0BC1-8F41-4411-B037-8CA4C252D64E}"/>
              </a:ext>
            </a:extLst>
          </p:cNvPr>
          <p:cNvSpPr/>
          <p:nvPr/>
        </p:nvSpPr>
        <p:spPr bwMode="auto">
          <a:xfrm>
            <a:off x="3320708" y="1779227"/>
            <a:ext cx="806823" cy="874853"/>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ED33DD87-AAEE-FC85-32F2-537B19F19AAD}"/>
              </a:ext>
            </a:extLst>
          </p:cNvPr>
          <p:cNvSpPr/>
          <p:nvPr/>
        </p:nvSpPr>
        <p:spPr bwMode="auto">
          <a:xfrm>
            <a:off x="9594010" y="1374323"/>
            <a:ext cx="740856" cy="249958"/>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218761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2C968B-F93A-4ABB-B7EB-E1BCE70D33C2}"/>
              </a:ext>
            </a:extLst>
          </p:cNvPr>
          <p:cNvSpPr>
            <a:spLocks noGrp="1"/>
          </p:cNvSpPr>
          <p:nvPr>
            <p:ph type="title"/>
          </p:nvPr>
        </p:nvSpPr>
        <p:spPr>
          <a:xfrm>
            <a:off x="640080" y="54082"/>
            <a:ext cx="10972800" cy="1143000"/>
          </a:xfrm>
        </p:spPr>
        <p:txBody>
          <a:bodyPr>
            <a:normAutofit/>
          </a:bodyPr>
          <a:lstStyle/>
          <a:p>
            <a:pPr algn="l"/>
            <a:r>
              <a:rPr lang="en-US" sz="4000" dirty="0"/>
              <a:t>AMR - Field Permissions</a:t>
            </a:r>
          </a:p>
        </p:txBody>
      </p:sp>
      <p:pic>
        <p:nvPicPr>
          <p:cNvPr id="6" name="Picture 5">
            <a:extLst>
              <a:ext uri="{FF2B5EF4-FFF2-40B4-BE49-F238E27FC236}">
                <a16:creationId xmlns:a16="http://schemas.microsoft.com/office/drawing/2014/main" id="{0531BB12-EB7D-488B-8D2A-19E6B00061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7666" y="1057807"/>
            <a:ext cx="9400965" cy="4852188"/>
          </a:xfrm>
          <a:prstGeom prst="rect">
            <a:avLst/>
          </a:prstGeom>
        </p:spPr>
      </p:pic>
    </p:spTree>
    <p:extLst>
      <p:ext uri="{BB962C8B-B14F-4D97-AF65-F5344CB8AC3E}">
        <p14:creationId xmlns:p14="http://schemas.microsoft.com/office/powerpoint/2010/main" val="298457635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D4119B-641C-46F6-9898-0E925DAF175D}"/>
              </a:ext>
            </a:extLst>
          </p:cNvPr>
          <p:cNvSpPr>
            <a:spLocks noGrp="1"/>
          </p:cNvSpPr>
          <p:nvPr>
            <p:ph type="title"/>
          </p:nvPr>
        </p:nvSpPr>
        <p:spPr>
          <a:xfrm>
            <a:off x="451358" y="0"/>
            <a:ext cx="10972800" cy="1143000"/>
          </a:xfrm>
        </p:spPr>
        <p:txBody>
          <a:bodyPr>
            <a:normAutofit/>
          </a:bodyPr>
          <a:lstStyle/>
          <a:p>
            <a:r>
              <a:rPr lang="en-US" sz="4000" dirty="0"/>
              <a:t>ADIP AMR Module – Login for </a:t>
            </a:r>
            <a:r>
              <a:rPr lang="en-US" sz="4000" dirty="0" smtClean="0"/>
              <a:t>Public Users</a:t>
            </a:r>
            <a:endParaRPr lang="en-US" sz="4000" dirty="0"/>
          </a:p>
        </p:txBody>
      </p:sp>
      <p:pic>
        <p:nvPicPr>
          <p:cNvPr id="5" name="Picture 4">
            <a:extLst>
              <a:ext uri="{FF2B5EF4-FFF2-40B4-BE49-F238E27FC236}">
                <a16:creationId xmlns:a16="http://schemas.microsoft.com/office/drawing/2014/main" id="{8EB379A2-3F4A-422A-930B-3BBE0D7FDC9A}"/>
              </a:ext>
            </a:extLst>
          </p:cNvPr>
          <p:cNvPicPr>
            <a:picLocks noChangeAspect="1"/>
          </p:cNvPicPr>
          <p:nvPr/>
        </p:nvPicPr>
        <p:blipFill>
          <a:blip r:embed="rId3"/>
          <a:stretch>
            <a:fillRect/>
          </a:stretch>
        </p:blipFill>
        <p:spPr>
          <a:xfrm>
            <a:off x="569448" y="2004020"/>
            <a:ext cx="10854710" cy="3882903"/>
          </a:xfrm>
          <a:prstGeom prst="rect">
            <a:avLst/>
          </a:prstGeom>
          <a:ln w="12700">
            <a:solidFill>
              <a:schemeClr val="tx1"/>
            </a:solidFill>
          </a:ln>
        </p:spPr>
      </p:pic>
      <p:sp>
        <p:nvSpPr>
          <p:cNvPr id="7" name="Title 1">
            <a:extLst>
              <a:ext uri="{FF2B5EF4-FFF2-40B4-BE49-F238E27FC236}">
                <a16:creationId xmlns:a16="http://schemas.microsoft.com/office/drawing/2014/main" id="{D4D97226-D01E-4314-818D-9A2E66B0E5FE}"/>
              </a:ext>
            </a:extLst>
          </p:cNvPr>
          <p:cNvSpPr txBox="1">
            <a:spLocks/>
          </p:cNvSpPr>
          <p:nvPr/>
        </p:nvSpPr>
        <p:spPr>
          <a:xfrm>
            <a:off x="569448" y="1042220"/>
            <a:ext cx="10972800" cy="78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Login page will display as below; Enter the email address and password assigned to your account and hit login.</a:t>
            </a:r>
          </a:p>
        </p:txBody>
      </p:sp>
      <p:cxnSp>
        <p:nvCxnSpPr>
          <p:cNvPr id="8" name="Straight Arrow Connector 7">
            <a:extLst>
              <a:ext uri="{FF2B5EF4-FFF2-40B4-BE49-F238E27FC236}">
                <a16:creationId xmlns:a16="http://schemas.microsoft.com/office/drawing/2014/main" id="{EDCA8445-86E9-4E74-A80B-D8BFC0D19049}"/>
              </a:ext>
            </a:extLst>
          </p:cNvPr>
          <p:cNvCxnSpPr>
            <a:cxnSpLocks/>
          </p:cNvCxnSpPr>
          <p:nvPr/>
        </p:nvCxnSpPr>
        <p:spPr>
          <a:xfrm>
            <a:off x="3308215" y="1654409"/>
            <a:ext cx="3320360" cy="29001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81560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D4119B-641C-46F6-9898-0E925DAF175D}"/>
              </a:ext>
            </a:extLst>
          </p:cNvPr>
          <p:cNvSpPr>
            <a:spLocks noGrp="1"/>
          </p:cNvSpPr>
          <p:nvPr>
            <p:ph type="title"/>
          </p:nvPr>
        </p:nvSpPr>
        <p:spPr>
          <a:xfrm>
            <a:off x="451358" y="8878"/>
            <a:ext cx="10972800" cy="1143000"/>
          </a:xfrm>
        </p:spPr>
        <p:txBody>
          <a:bodyPr>
            <a:normAutofit/>
          </a:bodyPr>
          <a:lstStyle/>
          <a:p>
            <a:r>
              <a:rPr lang="en-US" sz="4000" dirty="0"/>
              <a:t>ADIP AMR </a:t>
            </a:r>
            <a:r>
              <a:rPr lang="en-US" sz="4000" dirty="0" smtClean="0"/>
              <a:t>Module</a:t>
            </a:r>
            <a:endParaRPr lang="en-US" sz="4000" dirty="0"/>
          </a:p>
        </p:txBody>
      </p:sp>
      <p:sp>
        <p:nvSpPr>
          <p:cNvPr id="7" name="Title 1">
            <a:extLst>
              <a:ext uri="{FF2B5EF4-FFF2-40B4-BE49-F238E27FC236}">
                <a16:creationId xmlns:a16="http://schemas.microsoft.com/office/drawing/2014/main" id="{D4D97226-D01E-4314-818D-9A2E66B0E5FE}"/>
              </a:ext>
            </a:extLst>
          </p:cNvPr>
          <p:cNvSpPr txBox="1">
            <a:spLocks/>
          </p:cNvSpPr>
          <p:nvPr/>
        </p:nvSpPr>
        <p:spPr>
          <a:xfrm>
            <a:off x="-1" y="1018998"/>
            <a:ext cx="10884023" cy="7829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endParaRPr lang="en-US" sz="1867" b="1" dirty="0"/>
          </a:p>
          <a:p>
            <a:pPr lvl="1"/>
            <a:r>
              <a:rPr lang="en-US" sz="9600" dirty="0"/>
              <a:t>The Airport Master Record (</a:t>
            </a:r>
            <a:r>
              <a:rPr lang="en-US" sz="9600" b="1" dirty="0"/>
              <a:t>AMR</a:t>
            </a:r>
            <a:r>
              <a:rPr lang="en-US" sz="9600" dirty="0"/>
              <a:t>) </a:t>
            </a:r>
            <a:r>
              <a:rPr lang="en-US" sz="9600" dirty="0" smtClean="0"/>
              <a:t>module </a:t>
            </a:r>
            <a:r>
              <a:rPr lang="en-US" sz="9600" dirty="0"/>
              <a:t>will display on the portal page.</a:t>
            </a:r>
          </a:p>
          <a:p>
            <a:pPr lvl="1"/>
            <a:r>
              <a:rPr lang="en-US" sz="9600" dirty="0"/>
              <a:t>Here you can View/Update a Facility, View your submissions and access the User Guide.</a:t>
            </a:r>
          </a:p>
          <a:p>
            <a:endParaRPr lang="en-US" sz="3200" b="1" dirty="0"/>
          </a:p>
        </p:txBody>
      </p:sp>
      <p:pic>
        <p:nvPicPr>
          <p:cNvPr id="2" name="Picture 1">
            <a:extLst>
              <a:ext uri="{FF2B5EF4-FFF2-40B4-BE49-F238E27FC236}">
                <a16:creationId xmlns:a16="http://schemas.microsoft.com/office/drawing/2014/main" id="{47D221BE-1F28-0581-A336-05336D3CE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28" y="1853393"/>
            <a:ext cx="10142513" cy="398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05504AB-708F-425C-B185-1F9FD1A33FD2}"/>
              </a:ext>
            </a:extLst>
          </p:cNvPr>
          <p:cNvSpPr/>
          <p:nvPr/>
        </p:nvSpPr>
        <p:spPr bwMode="auto">
          <a:xfrm>
            <a:off x="4173186" y="2516754"/>
            <a:ext cx="1764572" cy="590566"/>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406540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D4119B-641C-46F6-9898-0E925DAF175D}"/>
              </a:ext>
            </a:extLst>
          </p:cNvPr>
          <p:cNvSpPr>
            <a:spLocks noGrp="1"/>
          </p:cNvSpPr>
          <p:nvPr>
            <p:ph type="title"/>
          </p:nvPr>
        </p:nvSpPr>
        <p:spPr>
          <a:xfrm>
            <a:off x="451358" y="0"/>
            <a:ext cx="10972800" cy="1143000"/>
          </a:xfrm>
        </p:spPr>
        <p:txBody>
          <a:bodyPr>
            <a:normAutofit/>
          </a:bodyPr>
          <a:lstStyle/>
          <a:p>
            <a:r>
              <a:rPr lang="en-US" sz="4000" dirty="0"/>
              <a:t>ADIP AMR Module – Updating a Facility</a:t>
            </a:r>
          </a:p>
        </p:txBody>
      </p:sp>
      <p:sp>
        <p:nvSpPr>
          <p:cNvPr id="7" name="Title 1">
            <a:extLst>
              <a:ext uri="{FF2B5EF4-FFF2-40B4-BE49-F238E27FC236}">
                <a16:creationId xmlns:a16="http://schemas.microsoft.com/office/drawing/2014/main" id="{D4D97226-D01E-4314-818D-9A2E66B0E5FE}"/>
              </a:ext>
            </a:extLst>
          </p:cNvPr>
          <p:cNvSpPr txBox="1">
            <a:spLocks/>
          </p:cNvSpPr>
          <p:nvPr/>
        </p:nvSpPr>
        <p:spPr>
          <a:xfrm>
            <a:off x="569448" y="1042220"/>
            <a:ext cx="10972800" cy="78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You will select the “Update Facility Data (Airport/Heliport)” to begin updating the airport/heliport.</a:t>
            </a:r>
          </a:p>
        </p:txBody>
      </p:sp>
      <p:pic>
        <p:nvPicPr>
          <p:cNvPr id="2" name="Picture 1">
            <a:extLst>
              <a:ext uri="{FF2B5EF4-FFF2-40B4-BE49-F238E27FC236}">
                <a16:creationId xmlns:a16="http://schemas.microsoft.com/office/drawing/2014/main" id="{799DB579-D2E9-1101-E122-AE4792D25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28" y="1853393"/>
            <a:ext cx="10142513" cy="398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267D3513-9C2C-42E2-8698-9AA698ED1746}"/>
              </a:ext>
            </a:extLst>
          </p:cNvPr>
          <p:cNvCxnSpPr>
            <a:cxnSpLocks/>
          </p:cNvCxnSpPr>
          <p:nvPr/>
        </p:nvCxnSpPr>
        <p:spPr>
          <a:xfrm>
            <a:off x="3542190" y="1400899"/>
            <a:ext cx="967057" cy="12526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96499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0080" y="34523"/>
            <a:ext cx="10972800" cy="1143000"/>
          </a:xfrm>
        </p:spPr>
        <p:txBody>
          <a:bodyPr>
            <a:normAutofit/>
          </a:bodyPr>
          <a:lstStyle/>
          <a:p>
            <a:pPr algn="l"/>
            <a:r>
              <a:rPr lang="en-US" sz="4000" dirty="0"/>
              <a:t>AMR – Update Facility Data</a:t>
            </a:r>
          </a:p>
        </p:txBody>
      </p:sp>
      <p:sp>
        <p:nvSpPr>
          <p:cNvPr id="17" name="Slide Number Placeholder 1">
            <a:extLst>
              <a:ext uri="{FF2B5EF4-FFF2-40B4-BE49-F238E27FC236}">
                <a16:creationId xmlns:a16="http://schemas.microsoft.com/office/drawing/2014/main" id="{A63A19D9-E605-4B59-94AB-29E908D266FA}"/>
              </a:ext>
            </a:extLst>
          </p:cNvPr>
          <p:cNvSpPr txBox="1">
            <a:spLocks/>
          </p:cNvSpPr>
          <p:nvPr/>
        </p:nvSpPr>
        <p:spPr>
          <a:xfrm>
            <a:off x="9365291" y="6673024"/>
            <a:ext cx="2844800" cy="24170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727BA12-5ECE-7847-8412-47D4A8A021F8}" type="slidenum">
              <a:rPr lang="en-US" sz="900" smtClean="0">
                <a:solidFill>
                  <a:schemeClr val="bg1">
                    <a:lumMod val="95000"/>
                  </a:schemeClr>
                </a:solidFill>
              </a:rPr>
              <a:pPr algn="r"/>
              <a:t>9</a:t>
            </a:fld>
            <a:endParaRPr lang="en-US" sz="900" dirty="0">
              <a:solidFill>
                <a:schemeClr val="bg1">
                  <a:lumMod val="95000"/>
                </a:schemeClr>
              </a:solidFill>
            </a:endParaRPr>
          </a:p>
        </p:txBody>
      </p:sp>
      <p:sp>
        <p:nvSpPr>
          <p:cNvPr id="12" name="TextBox 11">
            <a:extLst>
              <a:ext uri="{FF2B5EF4-FFF2-40B4-BE49-F238E27FC236}">
                <a16:creationId xmlns:a16="http://schemas.microsoft.com/office/drawing/2014/main" id="{04836D8A-881D-4CF3-B754-7EA457B21229}"/>
              </a:ext>
            </a:extLst>
          </p:cNvPr>
          <p:cNvSpPr txBox="1"/>
          <p:nvPr/>
        </p:nvSpPr>
        <p:spPr>
          <a:xfrm>
            <a:off x="7785463" y="2708641"/>
            <a:ext cx="2422715" cy="369332"/>
          </a:xfrm>
          <a:prstGeom prst="rect">
            <a:avLst/>
          </a:prstGeom>
          <a:noFill/>
        </p:spPr>
        <p:txBody>
          <a:bodyPr wrap="none" rtlCol="0">
            <a:spAutoFit/>
          </a:bodyPr>
          <a:lstStyle/>
          <a:p>
            <a:r>
              <a:rPr lang="en-US" dirty="0"/>
              <a:t>Search by Airport Name</a:t>
            </a:r>
          </a:p>
        </p:txBody>
      </p:sp>
      <p:pic>
        <p:nvPicPr>
          <p:cNvPr id="14" name="Picture 13">
            <a:extLst>
              <a:ext uri="{FF2B5EF4-FFF2-40B4-BE49-F238E27FC236}">
                <a16:creationId xmlns:a16="http://schemas.microsoft.com/office/drawing/2014/main" id="{ACAC8CE8-C94B-4880-A0B3-5FB163C11B0A}"/>
              </a:ext>
            </a:extLst>
          </p:cNvPr>
          <p:cNvPicPr>
            <a:picLocks noChangeAspect="1"/>
          </p:cNvPicPr>
          <p:nvPr/>
        </p:nvPicPr>
        <p:blipFill>
          <a:blip r:embed="rId2"/>
          <a:stretch>
            <a:fillRect/>
          </a:stretch>
        </p:blipFill>
        <p:spPr>
          <a:xfrm>
            <a:off x="557514" y="1886405"/>
            <a:ext cx="10317262" cy="3861100"/>
          </a:xfrm>
          <a:prstGeom prst="rect">
            <a:avLst/>
          </a:prstGeom>
          <a:ln w="12700">
            <a:solidFill>
              <a:schemeClr val="tx1"/>
            </a:solidFill>
          </a:ln>
        </p:spPr>
      </p:pic>
      <p:sp>
        <p:nvSpPr>
          <p:cNvPr id="2" name="Rectangle 1">
            <a:extLst>
              <a:ext uri="{FF2B5EF4-FFF2-40B4-BE49-F238E27FC236}">
                <a16:creationId xmlns:a16="http://schemas.microsoft.com/office/drawing/2014/main" id="{05927709-EBAA-41C6-9814-E7C3D125093E}"/>
              </a:ext>
            </a:extLst>
          </p:cNvPr>
          <p:cNvSpPr/>
          <p:nvPr/>
        </p:nvSpPr>
        <p:spPr>
          <a:xfrm>
            <a:off x="225349" y="1107705"/>
            <a:ext cx="10649427" cy="830997"/>
          </a:xfrm>
          <a:prstGeom prst="rect">
            <a:avLst/>
          </a:prstGeom>
        </p:spPr>
        <p:txBody>
          <a:bodyPr wrap="square">
            <a:spAutoFit/>
          </a:bodyPr>
          <a:lstStyle/>
          <a:p>
            <a:pPr lvl="1"/>
            <a:r>
              <a:rPr lang="en-US" sz="2400" dirty="0"/>
              <a:t>Enter the airport LOC ID, select the submission type as ‘Inspection’ or “Additional Information” and click on ‘Start Update’ button.</a:t>
            </a:r>
          </a:p>
        </p:txBody>
      </p:sp>
      <p:cxnSp>
        <p:nvCxnSpPr>
          <p:cNvPr id="39" name="Straight Arrow Connector 38">
            <a:extLst>
              <a:ext uri="{FF2B5EF4-FFF2-40B4-BE49-F238E27FC236}">
                <a16:creationId xmlns:a16="http://schemas.microsoft.com/office/drawing/2014/main" id="{2888EE79-2F89-4BBF-AC2C-2F1F8D22FB33}"/>
              </a:ext>
            </a:extLst>
          </p:cNvPr>
          <p:cNvCxnSpPr>
            <a:cxnSpLocks/>
          </p:cNvCxnSpPr>
          <p:nvPr/>
        </p:nvCxnSpPr>
        <p:spPr>
          <a:xfrm>
            <a:off x="6560598" y="1819922"/>
            <a:ext cx="1856649" cy="3418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91922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irports_ppt_template_JK04">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0a9e77e-ffc7-47c1-8373-6630f3bc6eb0" xsi:nil="true"/>
    <lcf76f155ced4ddcb4097134ff3c332f xmlns="8f53a59d-574f-43f6-8557-4d7219d1f06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1787DD9650BD4883BD630452BC0CC6" ma:contentTypeVersion="12" ma:contentTypeDescription="Create a new document." ma:contentTypeScope="" ma:versionID="3115e31882564d3a59365544b381543d">
  <xsd:schema xmlns:xsd="http://www.w3.org/2001/XMLSchema" xmlns:xs="http://www.w3.org/2001/XMLSchema" xmlns:p="http://schemas.microsoft.com/office/2006/metadata/properties" xmlns:ns2="8f53a59d-574f-43f6-8557-4d7219d1f062" xmlns:ns3="80a9e77e-ffc7-47c1-8373-6630f3bc6eb0" targetNamespace="http://schemas.microsoft.com/office/2006/metadata/properties" ma:root="true" ma:fieldsID="b1d16bfd24faf3a2b98358040301f4d6" ns2:_="" ns3:_="">
    <xsd:import namespace="8f53a59d-574f-43f6-8557-4d7219d1f062"/>
    <xsd:import namespace="80a9e77e-ffc7-47c1-8373-6630f3bc6e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53a59d-574f-43f6-8557-4d7219d1f0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d752cc7-7fb4-48f5-b276-e45e270cd3c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a9e77e-ffc7-47c1-8373-6630f3bc6e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d56e778-fb6b-44ac-8bab-25d14e18433e}" ma:internalName="TaxCatchAll" ma:showField="CatchAllData" ma:web="80a9e77e-ffc7-47c1-8373-6630f3bc6e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2627536-B83D-41D0-98DF-E752BDEC110B}">
  <ds:schemaRefs>
    <ds:schemaRef ds:uri="http://schemas.microsoft.com/sharepoint/v3/contenttype/forms"/>
  </ds:schemaRefs>
</ds:datastoreItem>
</file>

<file path=customXml/itemProps2.xml><?xml version="1.0" encoding="utf-8"?>
<ds:datastoreItem xmlns:ds="http://schemas.openxmlformats.org/officeDocument/2006/customXml" ds:itemID="{1FEFF506-4FCA-4D4E-9E78-018EF406148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b15bca0c-1167-45c5-848b-2b3c212968ee"/>
    <ds:schemaRef ds:uri="49aae32b-44db-4a2a-9bbb-6cacceb0a12b"/>
    <ds:schemaRef ds:uri="http://www.w3.org/XML/1998/namespace"/>
    <ds:schemaRef ds:uri="http://purl.org/dc/elements/1.1/"/>
  </ds:schemaRefs>
</ds:datastoreItem>
</file>

<file path=customXml/itemProps3.xml><?xml version="1.0" encoding="utf-8"?>
<ds:datastoreItem xmlns:ds="http://schemas.openxmlformats.org/officeDocument/2006/customXml" ds:itemID="{2880C441-7D4A-4567-8134-BEBE6D9716D8}"/>
</file>

<file path=customXml/itemProps4.xml><?xml version="1.0" encoding="utf-8"?>
<ds:datastoreItem xmlns:ds="http://schemas.openxmlformats.org/officeDocument/2006/customXml" ds:itemID="{067F547E-141A-4230-8AA8-502588233818}"/>
</file>

<file path=docProps/app.xml><?xml version="1.0" encoding="utf-8"?>
<Properties xmlns="http://schemas.openxmlformats.org/officeDocument/2006/extended-properties" xmlns:vt="http://schemas.openxmlformats.org/officeDocument/2006/docPropsVTypes">
  <Template>Airports_ppt_template_JK04</Template>
  <TotalTime>34770</TotalTime>
  <Words>1688</Words>
  <Application>Microsoft Office PowerPoint</Application>
  <PresentationFormat>Widescreen</PresentationFormat>
  <Paragraphs>157</Paragraphs>
  <Slides>44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Century Gothic</vt:lpstr>
      <vt:lpstr>Times New Roman</vt:lpstr>
      <vt:lpstr>Airports_ppt_template_JK04</vt:lpstr>
      <vt:lpstr>PowerPoint Presentation</vt:lpstr>
      <vt:lpstr>AMR Module</vt:lpstr>
      <vt:lpstr>AMR Module – Registration and Login</vt:lpstr>
      <vt:lpstr>AMR - Field Permissions</vt:lpstr>
      <vt:lpstr>AMR - Field Permissions</vt:lpstr>
      <vt:lpstr>ADIP AMR Module – Login for Public Users</vt:lpstr>
      <vt:lpstr>ADIP AMR Module</vt:lpstr>
      <vt:lpstr>ADIP AMR Module – Updating a Facility</vt:lpstr>
      <vt:lpstr>AMR – Update Facility Data</vt:lpstr>
      <vt:lpstr>AMR – Update Facility Data</vt:lpstr>
      <vt:lpstr>AMR – Project Summary Page</vt:lpstr>
      <vt:lpstr>AMR – Project Summary Page</vt:lpstr>
      <vt:lpstr>AMR – Download 5010 form</vt:lpstr>
      <vt:lpstr>AMR – View Chart Supplement Dates</vt:lpstr>
      <vt:lpstr>AMR – Facility Data</vt:lpstr>
      <vt:lpstr>AMR – Facility Data</vt:lpstr>
      <vt:lpstr>AMR-Information </vt:lpstr>
      <vt:lpstr>AMR-Information</vt:lpstr>
      <vt:lpstr>AMR – General Information Tab</vt:lpstr>
      <vt:lpstr>AMR – Ownership and Owner Name Change</vt:lpstr>
      <vt:lpstr>AMR - Comparing your changes with current FAA data</vt:lpstr>
      <vt:lpstr>AMR – Adding a Referenced Remark</vt:lpstr>
      <vt:lpstr>AMR – Adding a Referenced Remark</vt:lpstr>
      <vt:lpstr>AMR – Deleting a Referenced Remark</vt:lpstr>
      <vt:lpstr>AMR – Runway/Helipads Tab</vt:lpstr>
      <vt:lpstr>State DOT editable RWY fields</vt:lpstr>
      <vt:lpstr>Controlling Obstruction</vt:lpstr>
      <vt:lpstr>AMR – PCR/PCN</vt:lpstr>
      <vt:lpstr>AMR – Services &amp; Facilities Tab</vt:lpstr>
      <vt:lpstr>AMR – Based Aircraft &amp; Operations</vt:lpstr>
      <vt:lpstr>AMR – Based Aircraft &amp; Operations</vt:lpstr>
      <vt:lpstr>AMR – Remarks </vt:lpstr>
      <vt:lpstr>AMR – Adding General Remarks</vt:lpstr>
      <vt:lpstr>AMR – Editing or Deleting Remarks</vt:lpstr>
      <vt:lpstr>AMR – Error Check </vt:lpstr>
      <vt:lpstr>AMR – Project Summary Page</vt:lpstr>
      <vt:lpstr>AMR – Submit Project Page </vt:lpstr>
      <vt:lpstr>AMR – Submit Project Page</vt:lpstr>
      <vt:lpstr>AMR – Cancel Submission</vt:lpstr>
      <vt:lpstr>AMR - Terminating a Project</vt:lpstr>
      <vt:lpstr>AMR – Online Help Options</vt:lpstr>
      <vt:lpstr>AMR – Online Help Options</vt:lpstr>
      <vt:lpstr>AMR – Facility Dashboard</vt:lpstr>
      <vt:lpstr>AMR – Facility Dashboard</vt:lpstr>
    </vt:vector>
  </TitlesOfParts>
  <Company>GCR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boudreaux</dc:creator>
  <cp:lastModifiedBy>Long, Kristen I-CTR (FAA)</cp:lastModifiedBy>
  <cp:revision>1216</cp:revision>
  <dcterms:created xsi:type="dcterms:W3CDTF">2016-03-02T22:36:53Z</dcterms:created>
  <dcterms:modified xsi:type="dcterms:W3CDTF">2023-05-09T14:17:53Z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179852400.000000</vt:lpwstr>
  </property>
  <property fmtid="{D5CDD505-2E9C-101B-9397-08002B2CF9AE}" pid="3" name="ContentTypeId">
    <vt:lpwstr>0x010100BC1787DD9650BD4883BD630452BC0CC6</vt:lpwstr>
  </property>
  <property fmtid="{D5CDD505-2E9C-101B-9397-08002B2CF9AE}" pid="4" name="_dlc_DocIdItemGuid">
    <vt:lpwstr>9f3ac687-783b-46bd-8837-7288ebeb3396</vt:lpwstr>
  </property>
  <property fmtid="{D5CDD505-2E9C-101B-9397-08002B2CF9AE}" pid="5" name="MediaServiceImageTags">
    <vt:lpwstr/>
  </property>
</Properties>
</file>