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>
        <p:scale>
          <a:sx n="80" d="100"/>
          <a:sy n="80" d="100"/>
        </p:scale>
        <p:origin x="6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49AB-E2FC-F82D-EE1F-68A7456FF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B09B-079D-B47A-DE1D-17CE4C2B3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E1CFD-BF4B-4D71-B104-9F9E0257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B40E3-9839-C3CE-AD07-6985FE170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33AB-2B2F-1AEF-388E-FF0B9874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C7E5-8150-DC5F-39BE-FF933A347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8AF392-2E7F-B6FC-8E3A-B77CA4DF4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8CD1F9-E88E-D955-52D1-6338FFAFC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C3668-F428-7754-EE6B-343A665E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ED4DE-6242-C5D6-1748-FD244863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AFD1A0-B082-15E0-92FF-27B4AC573A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0DCCE-BC7F-E3EE-169F-82827A2A6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6E76A-D840-6495-D89B-60597D8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1EBD7-A694-4C8E-A38A-2A3E5D290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99716-0D3E-627B-F0B6-E264F3FC1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A0D4-6FDC-A4EE-7426-C5B5DC33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B4217-6351-791B-79B9-FC0B24125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091CC-B73F-93E3-1153-D74A63735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57D8F-203B-0B91-A93F-538D01B3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EF41F-6E7F-CB36-94F4-7DEE6159B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1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F7C2-6BD1-6DE4-D49D-18483AEC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9D338-BB68-3790-1B1D-FBAC6A31A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ED438-72CB-E7F8-DD3A-211E206A4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AB0F2-4155-E21A-406E-34A27B9C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0838A-31DB-2188-0A87-8FAC3854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3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C57A0-3938-D2F5-6D9B-65A6CA34B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AAD88-E0F3-10A3-D40E-9D8B3E6C5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E8A3E-0B9B-08A8-ED76-1D1C0B2B8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0920B-EF86-DF02-DCBB-9D4F478F6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1B669-E0FD-DF5B-7D2A-663E43E2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F1A51-ADC1-B582-190A-C7896C70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44E9-E9B1-310E-9851-E5957F81E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7E63A-986B-8CB2-93CF-6BB1285B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452EE-937B-8F86-3831-31D19B5A0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53AD6-B965-8E46-D2CB-C3C241BD4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D58D9A-253B-501F-DA29-3D2E5BADF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81289-C785-BD48-92A2-1BC4E683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CE75A9-7A8D-83D4-14D9-0AA8C3C3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D25032-2D36-64BC-3067-38F26E9D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F952-1130-CB4C-6C65-DF7405E0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F2C8AD-5D1E-9241-BE4C-9402036C5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A0DAC-31E6-8583-6E9E-09C802F6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C8271-F0D4-DD9A-9A4E-9C9F7D5D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4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AF3FD-4A9F-E5FE-AED1-711BDC90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C43164-A1CB-7B42-E9BA-7379F65E5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526C7-AE23-291E-0F6B-FCB9AB07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4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B4BC8-AFA8-A6EA-53DA-9248A758A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0933E-1A72-64A7-4684-607305DE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7FCF8-541D-290B-3AB1-7D6485501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9E0606-3ABD-E5BF-50B8-F79F4E15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0BA34-C5E6-8953-FE89-0C2F1864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B8105-D297-B493-91A3-252378A6B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9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4F7B7-A2F0-29D5-4329-5AA400EE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A545E-B701-CE5B-BDDA-5E072BD0C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2430B-C4B7-067D-4427-33217C541F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7711-BFFE-B624-346B-11CCA316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54820-4CE7-C28B-C782-8FC90CA1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368EA-7F29-1C02-AE52-182325AB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1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CDF11-0079-A5B2-709F-4AE92E22B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FCB0D5-E706-629E-71E4-8C4AB6958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3742F-B1F0-0A8D-74EF-B816E3B40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1BAF2-0AAC-45E8-ACFF-0FD360B0F11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749EA-8014-FAC0-F912-AB64E367AA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57D07-DBED-3D9D-B759-E0D4EF5A9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433C-9848-47E5-9A54-233A9E4D6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75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801CF-13DA-04AA-57D7-FC4F7D4C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375" y="60326"/>
            <a:ext cx="8569700" cy="379284"/>
          </a:xfrm>
          <a:solidFill>
            <a:schemeClr val="accent6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Aeronautical Data Chain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C900D0-45EF-1A92-9F3F-E9C39E228D7D}"/>
              </a:ext>
            </a:extLst>
          </p:cNvPr>
          <p:cNvSpPr/>
          <p:nvPr/>
        </p:nvSpPr>
        <p:spPr>
          <a:xfrm>
            <a:off x="412375" y="2238922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ADIP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5AF6D6-A9DD-42BF-50A3-02674273E92C}"/>
              </a:ext>
            </a:extLst>
          </p:cNvPr>
          <p:cNvSpPr/>
          <p:nvPr/>
        </p:nvSpPr>
        <p:spPr>
          <a:xfrm>
            <a:off x="1807509" y="3232043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AFD419-8FE0-F7E4-EFE3-C2E854D57D6C}"/>
              </a:ext>
            </a:extLst>
          </p:cNvPr>
          <p:cNvSpPr/>
          <p:nvPr/>
        </p:nvSpPr>
        <p:spPr>
          <a:xfrm>
            <a:off x="412374" y="5383986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OE/AAA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81ADC0-A43A-E5EF-7D36-8D1E7AB5B1B9}"/>
              </a:ext>
            </a:extLst>
          </p:cNvPr>
          <p:cNvSpPr/>
          <p:nvPr/>
        </p:nvSpPr>
        <p:spPr>
          <a:xfrm>
            <a:off x="1807509" y="1871230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4B4DB8-8C9D-DE47-E830-6783A2ACABAE}"/>
              </a:ext>
            </a:extLst>
          </p:cNvPr>
          <p:cNvSpPr/>
          <p:nvPr/>
        </p:nvSpPr>
        <p:spPr>
          <a:xfrm>
            <a:off x="1824316" y="2548394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SURVEY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AE25B35-9363-AE0A-8C35-697435F6B551}"/>
              </a:ext>
            </a:extLst>
          </p:cNvPr>
          <p:cNvSpPr/>
          <p:nvPr/>
        </p:nvSpPr>
        <p:spPr>
          <a:xfrm>
            <a:off x="1824317" y="1187581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7480-1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CF9AFD-2245-0C43-B524-760066FDD6B7}"/>
              </a:ext>
            </a:extLst>
          </p:cNvPr>
          <p:cNvSpPr/>
          <p:nvPr/>
        </p:nvSpPr>
        <p:spPr>
          <a:xfrm>
            <a:off x="1824316" y="6045541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7460/</a:t>
            </a:r>
          </a:p>
          <a:p>
            <a:pPr algn="ctr"/>
            <a:r>
              <a:rPr lang="en-US" dirty="0"/>
              <a:t>OE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1D1728-2313-7571-DF61-7D56A7076E40}"/>
              </a:ext>
            </a:extLst>
          </p:cNvPr>
          <p:cNvSpPr/>
          <p:nvPr/>
        </p:nvSpPr>
        <p:spPr>
          <a:xfrm>
            <a:off x="1824315" y="5383986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7460/</a:t>
            </a:r>
          </a:p>
          <a:p>
            <a:pPr algn="ctr"/>
            <a:r>
              <a:rPr lang="en-US" dirty="0"/>
              <a:t>NRA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F747D1-7E55-0E40-BD0E-60C1B6C2F020}"/>
              </a:ext>
            </a:extLst>
          </p:cNvPr>
          <p:cNvSpPr/>
          <p:nvPr/>
        </p:nvSpPr>
        <p:spPr>
          <a:xfrm>
            <a:off x="7156357" y="2546193"/>
            <a:ext cx="1102659" cy="5207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525E45-2B84-D40E-3115-BFE3849B939E}"/>
              </a:ext>
            </a:extLst>
          </p:cNvPr>
          <p:cNvSpPr/>
          <p:nvPr/>
        </p:nvSpPr>
        <p:spPr>
          <a:xfrm>
            <a:off x="8569138" y="2185273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5010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C97585-E75A-5606-70B9-0E3829237734}"/>
              </a:ext>
            </a:extLst>
          </p:cNvPr>
          <p:cNvSpPr/>
          <p:nvPr/>
        </p:nvSpPr>
        <p:spPr>
          <a:xfrm>
            <a:off x="8569138" y="2951753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Charts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9A2E4C6-75DE-9796-808F-C717F2E1FB29}"/>
              </a:ext>
            </a:extLst>
          </p:cNvPr>
          <p:cNvSpPr/>
          <p:nvPr/>
        </p:nvSpPr>
        <p:spPr>
          <a:xfrm>
            <a:off x="8569139" y="4173886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IFP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5DBB10F-FB87-BE30-DDF1-B70EE0012066}"/>
              </a:ext>
            </a:extLst>
          </p:cNvPr>
          <p:cNvSpPr/>
          <p:nvPr/>
        </p:nvSpPr>
        <p:spPr>
          <a:xfrm>
            <a:off x="8569138" y="4940366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OAS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175AEE-AEC1-21AB-02E1-0B31CC3EE782}"/>
              </a:ext>
            </a:extLst>
          </p:cNvPr>
          <p:cNvSpPr/>
          <p:nvPr/>
        </p:nvSpPr>
        <p:spPr>
          <a:xfrm>
            <a:off x="3469618" y="5383986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8B77841-5FBE-86C7-CE95-5759072CD9E5}"/>
              </a:ext>
            </a:extLst>
          </p:cNvPr>
          <p:cNvSpPr/>
          <p:nvPr/>
        </p:nvSpPr>
        <p:spPr>
          <a:xfrm>
            <a:off x="5351649" y="1187581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ADIP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626DC4-AB10-0B18-EE30-72547E422F3B}"/>
              </a:ext>
            </a:extLst>
          </p:cNvPr>
          <p:cNvSpPr/>
          <p:nvPr/>
        </p:nvSpPr>
        <p:spPr>
          <a:xfrm>
            <a:off x="7156357" y="4530595"/>
            <a:ext cx="1102659" cy="5207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ODT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6862698-774C-A00A-1D73-3C42A10540A7}"/>
              </a:ext>
            </a:extLst>
          </p:cNvPr>
          <p:cNvCxnSpPr/>
          <p:nvPr/>
        </p:nvCxnSpPr>
        <p:spPr>
          <a:xfrm>
            <a:off x="3236819" y="1059989"/>
            <a:ext cx="0" cy="5322982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A61EBE0-EA84-BE37-EFB9-A41DB00A4874}"/>
              </a:ext>
            </a:extLst>
          </p:cNvPr>
          <p:cNvCxnSpPr/>
          <p:nvPr/>
        </p:nvCxnSpPr>
        <p:spPr>
          <a:xfrm>
            <a:off x="7022166" y="1151212"/>
            <a:ext cx="0" cy="5322982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5918386-B5D4-2245-D421-EBEB694BD4BA}"/>
              </a:ext>
            </a:extLst>
          </p:cNvPr>
          <p:cNvSpPr txBox="1"/>
          <p:nvPr/>
        </p:nvSpPr>
        <p:spPr>
          <a:xfrm>
            <a:off x="891566" y="552109"/>
            <a:ext cx="18655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Office of Airports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1EB432-3990-10D9-5B22-01C9A981994F}"/>
              </a:ext>
            </a:extLst>
          </p:cNvPr>
          <p:cNvSpPr txBox="1"/>
          <p:nvPr/>
        </p:nvSpPr>
        <p:spPr>
          <a:xfrm>
            <a:off x="8022851" y="609601"/>
            <a:ext cx="8185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AJV-A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244099-410E-5415-5D46-10D74FEFFB10}"/>
              </a:ext>
            </a:extLst>
          </p:cNvPr>
          <p:cNvSpPr txBox="1"/>
          <p:nvPr/>
        </p:nvSpPr>
        <p:spPr>
          <a:xfrm>
            <a:off x="3469620" y="552109"/>
            <a:ext cx="110265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FAA/DoD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9A737EF-7ACB-C768-D3AE-C40A614C3CB9}"/>
              </a:ext>
            </a:extLst>
          </p:cNvPr>
          <p:cNvCxnSpPr/>
          <p:nvPr/>
        </p:nvCxnSpPr>
        <p:spPr>
          <a:xfrm>
            <a:off x="4783791" y="1059989"/>
            <a:ext cx="0" cy="5322982"/>
          </a:xfrm>
          <a:prstGeom prst="line">
            <a:avLst/>
          </a:prstGeom>
          <a:ln w="222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644FCC9-A391-5131-D2DD-25DB1B67B74A}"/>
              </a:ext>
            </a:extLst>
          </p:cNvPr>
          <p:cNvSpPr txBox="1"/>
          <p:nvPr/>
        </p:nvSpPr>
        <p:spPr>
          <a:xfrm>
            <a:off x="5021354" y="572469"/>
            <a:ext cx="18655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/>
              <a:t>Office of Airports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818E06-C6A0-93FA-9988-7B61379598D9}"/>
              </a:ext>
            </a:extLst>
          </p:cNvPr>
          <p:cNvSpPr/>
          <p:nvPr/>
        </p:nvSpPr>
        <p:spPr>
          <a:xfrm>
            <a:off x="5356832" y="5383986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ADIP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A936B75-1DB6-A2B1-4195-135081EAA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2404" y="195236"/>
            <a:ext cx="1406585" cy="184741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AA2DDA7-BBED-19C4-3640-8457B13B8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96407" y="2403783"/>
            <a:ext cx="1186426" cy="180670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09C5FF65-4FB9-DF00-89D3-8437B1DDDC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62920" y="440609"/>
            <a:ext cx="1341728" cy="201464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ECBABE80-0D29-5432-3F2F-03F616F1B1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3699" y="4447002"/>
            <a:ext cx="1535822" cy="223519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FE5FC04-6C1B-7BAB-73FA-E8B54F62EE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21027" y="2759622"/>
            <a:ext cx="1290077" cy="1961538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38C882AE-08FD-AAE8-FF61-C0F563E9D9A5}"/>
              </a:ext>
            </a:extLst>
          </p:cNvPr>
          <p:cNvSpPr/>
          <p:nvPr/>
        </p:nvSpPr>
        <p:spPr>
          <a:xfrm>
            <a:off x="3475505" y="2546193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NGS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254A3D-F013-EB8D-5766-0F62EDF3466D}"/>
              </a:ext>
            </a:extLst>
          </p:cNvPr>
          <p:cNvSpPr/>
          <p:nvPr/>
        </p:nvSpPr>
        <p:spPr>
          <a:xfrm>
            <a:off x="3469619" y="1191030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8BDDABC-EE2C-E575-2498-1BA1D56018C2}"/>
              </a:ext>
            </a:extLst>
          </p:cNvPr>
          <p:cNvSpPr/>
          <p:nvPr/>
        </p:nvSpPr>
        <p:spPr>
          <a:xfrm>
            <a:off x="1824738" y="4730427"/>
            <a:ext cx="1102659" cy="520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7460/</a:t>
            </a:r>
          </a:p>
          <a:p>
            <a:pPr algn="ctr"/>
            <a:r>
              <a:rPr lang="en-US" dirty="0"/>
              <a:t>NR</a:t>
            </a:r>
          </a:p>
        </p:txBody>
      </p:sp>
    </p:spTree>
    <p:extLst>
      <p:ext uri="{BB962C8B-B14F-4D97-AF65-F5344CB8AC3E}">
        <p14:creationId xmlns:p14="http://schemas.microsoft.com/office/powerpoint/2010/main" val="222952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E2841D4042A8479975297C4303A061" ma:contentTypeVersion="16" ma:contentTypeDescription="Create a new document." ma:contentTypeScope="" ma:versionID="3b86f7a7487f38e64354f290052adf01">
  <xsd:schema xmlns:xsd="http://www.w3.org/2001/XMLSchema" xmlns:xs="http://www.w3.org/2001/XMLSchema" xmlns:p="http://schemas.microsoft.com/office/2006/metadata/properties" xmlns:ns2="56cc775a-9fab-40e8-a96d-dbd56cc53a20" xmlns:ns3="b126c5ae-ec10-4bac-99d0-f3ea128cd464" targetNamespace="http://schemas.microsoft.com/office/2006/metadata/properties" ma:root="true" ma:fieldsID="94267ad410bb23de669b94780feb92ee" ns2:_="" ns3:_="">
    <xsd:import namespace="56cc775a-9fab-40e8-a96d-dbd56cc53a20"/>
    <xsd:import namespace="b126c5ae-ec10-4bac-99d0-f3ea128cd46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c775a-9fab-40e8-a96d-dbd56cc53a2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4e7f82b-1c3a-4c6a-8e6d-9edc0e69f858}" ma:internalName="TaxCatchAll" ma:showField="CatchAllData" ma:web="56cc775a-9fab-40e8-a96d-dbd56cc53a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26c5ae-ec10-4bac-99d0-f3ea128cd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7d752cc7-7fb4-48f5-b276-e45e270cd3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1787DD9650BD4883BD630452BC0CC6" ma:contentTypeVersion="12" ma:contentTypeDescription="Create a new document." ma:contentTypeScope="" ma:versionID="3115e31882564d3a59365544b381543d">
  <xsd:schema xmlns:xsd="http://www.w3.org/2001/XMLSchema" xmlns:xs="http://www.w3.org/2001/XMLSchema" xmlns:p="http://schemas.microsoft.com/office/2006/metadata/properties" xmlns:ns2="8f53a59d-574f-43f6-8557-4d7219d1f062" xmlns:ns3="80a9e77e-ffc7-47c1-8373-6630f3bc6eb0" targetNamespace="http://schemas.microsoft.com/office/2006/metadata/properties" ma:root="true" ma:fieldsID="b1d16bfd24faf3a2b98358040301f4d6" ns2:_="" ns3:_="">
    <xsd:import namespace="8f53a59d-574f-43f6-8557-4d7219d1f062"/>
    <xsd:import namespace="80a9e77e-ffc7-47c1-8373-6630f3bc6e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3a59d-574f-43f6-8557-4d7219d1f0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d752cc7-7fb4-48f5-b276-e45e270cd3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9e77e-ffc7-47c1-8373-6630f3bc6e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d56e778-fb6b-44ac-8bab-25d14e18433e}" ma:internalName="TaxCatchAll" ma:showField="CatchAllData" ma:web="80a9e77e-ffc7-47c1-8373-6630f3bc6e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53a59d-574f-43f6-8557-4d7219d1f062">
      <Terms xmlns="http://schemas.microsoft.com/office/infopath/2007/PartnerControls"/>
    </lcf76f155ced4ddcb4097134ff3c332f>
    <TaxCatchAll xmlns="80a9e77e-ffc7-47c1-8373-6630f3bc6eb0" xsi:nil="true"/>
  </documentManagement>
</p:properties>
</file>

<file path=customXml/itemProps1.xml><?xml version="1.0" encoding="utf-8"?>
<ds:datastoreItem xmlns:ds="http://schemas.openxmlformats.org/officeDocument/2006/customXml" ds:itemID="{4AA36C1A-5A4F-4ABF-A9AA-04BEA32CA9D9}"/>
</file>

<file path=customXml/itemProps2.xml><?xml version="1.0" encoding="utf-8"?>
<ds:datastoreItem xmlns:ds="http://schemas.openxmlformats.org/officeDocument/2006/customXml" ds:itemID="{AC2899DA-FCC5-44B1-930B-19BD4DD44899}"/>
</file>

<file path=customXml/itemProps3.xml><?xml version="1.0" encoding="utf-8"?>
<ds:datastoreItem xmlns:ds="http://schemas.openxmlformats.org/officeDocument/2006/customXml" ds:itemID="{0FCED90B-0BAC-47F2-801B-27AA96237DBF}"/>
</file>

<file path=customXml/itemProps4.xml><?xml version="1.0" encoding="utf-8"?>
<ds:datastoreItem xmlns:ds="http://schemas.openxmlformats.org/officeDocument/2006/customXml" ds:itemID="{56C35A02-593B-4A2E-AB6D-A0A8C1B96F7F}"/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Aeronautical Data Chain</vt:lpstr>
    </vt:vector>
  </TitlesOfParts>
  <Company>Federal Aviation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Aeronautical Data Chain</dc:title>
  <dc:creator>Goldsmith, Andrew E (FAA)</dc:creator>
  <cp:lastModifiedBy>Goldsmith, Andrew E (FAA)</cp:lastModifiedBy>
  <cp:revision>12</cp:revision>
  <dcterms:created xsi:type="dcterms:W3CDTF">2023-05-16T20:09:41Z</dcterms:created>
  <dcterms:modified xsi:type="dcterms:W3CDTF">2023-05-17T00:16:14Z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0x010100BC1787DD9650BD4883BD630452BC0CC6</vt:lpwstr>
  </property>
</Properties>
</file>